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58" r:id="rId10"/>
    <p:sldId id="263" r:id="rId11"/>
    <p:sldId id="257" r:id="rId12"/>
    <p:sldId id="265" r:id="rId13"/>
    <p:sldId id="262" r:id="rId14"/>
    <p:sldId id="261" r:id="rId15"/>
    <p:sldId id="260" r:id="rId16"/>
    <p:sldId id="264" r:id="rId17"/>
    <p:sldId id="26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E9F1D-EAE3-4753-99FE-37C06E51FFA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26962-53E3-48E4-AA7B-61AE0AAF1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155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E9F1D-EAE3-4753-99FE-37C06E51FFA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26962-53E3-48E4-AA7B-61AE0AAF1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620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E9F1D-EAE3-4753-99FE-37C06E51FFA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26962-53E3-48E4-AA7B-61AE0AAF1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539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E9F1D-EAE3-4753-99FE-37C06E51FFA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26962-53E3-48E4-AA7B-61AE0AAF1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641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E9F1D-EAE3-4753-99FE-37C06E51FFA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26962-53E3-48E4-AA7B-61AE0AAF1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809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E9F1D-EAE3-4753-99FE-37C06E51FFA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26962-53E3-48E4-AA7B-61AE0AAF1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589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E9F1D-EAE3-4753-99FE-37C06E51FFA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26962-53E3-48E4-AA7B-61AE0AAF1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245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E9F1D-EAE3-4753-99FE-37C06E51FFA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26962-53E3-48E4-AA7B-61AE0AAF1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524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E9F1D-EAE3-4753-99FE-37C06E51FFA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26962-53E3-48E4-AA7B-61AE0AAF1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776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E9F1D-EAE3-4753-99FE-37C06E51FFA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26962-53E3-48E4-AA7B-61AE0AAF1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618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E9F1D-EAE3-4753-99FE-37C06E51FFA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26962-53E3-48E4-AA7B-61AE0AAF1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015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E9F1D-EAE3-4753-99FE-37C06E51FFA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26962-53E3-48E4-AA7B-61AE0AAF1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035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aterproofpaper.com/graph-paper/isometric-paper.s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3D drawing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Walt:</a:t>
            </a:r>
          </a:p>
          <a:p>
            <a:r>
              <a:rPr lang="en-GB" dirty="0" smtClean="0"/>
              <a:t>Make and draw 3D shapes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273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mtClean="0"/>
              <a:t>How to draw a cube using isometric paper.</a:t>
            </a: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700066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951" t="21454" r="19008" b="14563"/>
          <a:stretch/>
        </p:blipFill>
        <p:spPr>
          <a:xfrm>
            <a:off x="2483768" y="1340768"/>
            <a:ext cx="6120680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297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950" t="23422" r="20115" b="18501"/>
          <a:stretch/>
        </p:blipFill>
        <p:spPr>
          <a:xfrm>
            <a:off x="827584" y="764704"/>
            <a:ext cx="7776864" cy="5528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1160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4504" t="23422" r="21221" b="15548"/>
          <a:stretch/>
        </p:blipFill>
        <p:spPr>
          <a:xfrm>
            <a:off x="1187624" y="692696"/>
            <a:ext cx="7128792" cy="5524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2763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760" t="21656" r="18645" b="19283"/>
          <a:stretch/>
        </p:blipFill>
        <p:spPr>
          <a:xfrm>
            <a:off x="827584" y="764704"/>
            <a:ext cx="7704856" cy="5375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43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950" t="23422" r="19561" b="17516"/>
          <a:stretch/>
        </p:blipFill>
        <p:spPr>
          <a:xfrm>
            <a:off x="755576" y="692696"/>
            <a:ext cx="7416824" cy="5297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2280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950" t="23422" r="21775" b="16532"/>
          <a:stretch/>
        </p:blipFill>
        <p:spPr>
          <a:xfrm>
            <a:off x="899592" y="620688"/>
            <a:ext cx="7560840" cy="5765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1833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331913" y="765175"/>
            <a:ext cx="6624637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2400" b="1" dirty="0"/>
              <a:t>Challenge…</a:t>
            </a:r>
          </a:p>
          <a:p>
            <a:endParaRPr lang="en-GB" altLang="en-US" sz="2400" dirty="0"/>
          </a:p>
          <a:p>
            <a:r>
              <a:rPr lang="en-GB" altLang="en-US" sz="2400" dirty="0"/>
              <a:t>Can you use your isometric paper to draw two cubes sitting side by side?</a:t>
            </a:r>
          </a:p>
          <a:p>
            <a:endParaRPr lang="en-GB" altLang="en-US" sz="2400" dirty="0"/>
          </a:p>
          <a:p>
            <a:r>
              <a:rPr lang="en-GB" altLang="en-US" sz="2400" dirty="0"/>
              <a:t>Can you draw a tower of three cubes?</a:t>
            </a:r>
          </a:p>
          <a:p>
            <a:endParaRPr lang="en-GB" altLang="en-US" sz="2400" dirty="0"/>
          </a:p>
          <a:p>
            <a:r>
              <a:rPr lang="en-GB" altLang="en-US" sz="2400" dirty="0"/>
              <a:t>Can you draw a cuboid?</a:t>
            </a:r>
          </a:p>
          <a:p>
            <a:endParaRPr lang="en-GB" altLang="en-US" sz="2400" dirty="0"/>
          </a:p>
          <a:p>
            <a:r>
              <a:rPr lang="en-GB" altLang="en-US" sz="2400" dirty="0"/>
              <a:t>Can you draw a cube that is 2 x 2 x 2?</a:t>
            </a:r>
          </a:p>
          <a:p>
            <a:endParaRPr lang="en-GB" altLang="en-US" sz="2400" dirty="0"/>
          </a:p>
          <a:p>
            <a:r>
              <a:rPr lang="en-GB" altLang="en-US" sz="2400" dirty="0"/>
              <a:t>Use cubes to draw your own complicated 3D shapes. Can you work out their volumes?</a:t>
            </a:r>
          </a:p>
        </p:txBody>
      </p:sp>
    </p:spTree>
    <p:extLst>
      <p:ext uri="{BB962C8B-B14F-4D97-AF65-F5344CB8AC3E}">
        <p14:creationId xmlns:p14="http://schemas.microsoft.com/office/powerpoint/2010/main" val="125517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Soma Cube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The SOMA cube is a famous puzzle.</a:t>
            </a:r>
          </a:p>
          <a:p>
            <a:r>
              <a:rPr lang="en-GB" dirty="0" smtClean="0"/>
              <a:t>The cube is made up of separate pieces. </a:t>
            </a:r>
          </a:p>
          <a:p>
            <a:r>
              <a:rPr lang="en-GB" dirty="0" smtClean="0"/>
              <a:t>The pieces can be assembled to make the large cube , which measures 3 x 3 x 3 (27 blocks)</a:t>
            </a:r>
            <a:endParaRPr lang="en-GB" dirty="0"/>
          </a:p>
        </p:txBody>
      </p:sp>
      <p:pic>
        <p:nvPicPr>
          <p:cNvPr id="1026" name="Picture 2" descr="http://t1.gstatic.com/images?q=tbn:ANd9GcTU38c8fp8f_qAhCVii3yGI_RESkxw8rs_RA2URJboqa4cDzhMhM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00808"/>
            <a:ext cx="381642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821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Make these pieces from Multilink then draw them on isometric paper!</a:t>
            </a:r>
            <a:endParaRPr lang="en-GB" dirty="0"/>
          </a:p>
        </p:txBody>
      </p:sp>
      <p:pic>
        <p:nvPicPr>
          <p:cNvPr id="1026" name="Picture 2" descr="Soma Piece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6" y="2060848"/>
            <a:ext cx="8898322" cy="3559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37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67328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Once you have assembled and drawn the shapes, try </a:t>
            </a:r>
            <a:r>
              <a:rPr lang="en-GB" b="1" dirty="0" smtClean="0">
                <a:solidFill>
                  <a:srgbClr val="FF0000"/>
                </a:solidFill>
                <a:latin typeface="Broken Poster" pitchFamily="2" charset="0"/>
              </a:rPr>
              <a:t>these challenges</a:t>
            </a:r>
            <a:r>
              <a:rPr lang="en-GB" b="1" dirty="0" smtClean="0">
                <a:solidFill>
                  <a:srgbClr val="FF0000"/>
                </a:solidFill>
              </a:rPr>
              <a:t>!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20760974">
            <a:off x="179512" y="1916832"/>
            <a:ext cx="4330824" cy="3273227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Challenge 1:</a:t>
            </a:r>
          </a:p>
          <a:p>
            <a:r>
              <a:rPr lang="en-GB" dirty="0" smtClean="0"/>
              <a:t>Without altering the shapes – can you build the cube?</a:t>
            </a: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 rot="986030">
            <a:off x="4716017" y="1882986"/>
            <a:ext cx="4330824" cy="201622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dirty="0" smtClean="0"/>
              <a:t>Challenge 2:</a:t>
            </a:r>
          </a:p>
          <a:p>
            <a:r>
              <a:rPr lang="en-GB" dirty="0" smtClean="0"/>
              <a:t>Without altering the shapes – can you these shapes?</a:t>
            </a:r>
            <a:endParaRPr lang="en-GB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52" t="37052" r="37000" b="20000"/>
          <a:stretch/>
        </p:blipFill>
        <p:spPr bwMode="auto">
          <a:xfrm>
            <a:off x="5572905" y="3776429"/>
            <a:ext cx="3564955" cy="3081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161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One solution….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http://www.fam-bundgaard.dk/SOMA/CUBEHOW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060848"/>
            <a:ext cx="5711400" cy="399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229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puzzlesolver.com/data/40/images/step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11760" cy="241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puzzlesolver.com/data/40/images/step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398640"/>
            <a:ext cx="2818120" cy="225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puzzlesolver.com/data/40/images/step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597" y="4513230"/>
            <a:ext cx="3079460" cy="220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puzzlesolver.com/data/40/images/step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057" y="3140968"/>
            <a:ext cx="2381250" cy="221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www.puzzlesolver.com/data/40/images/step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011" y="620688"/>
            <a:ext cx="2959054" cy="2026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0931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Plenary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Write down your 4 best tips for someone in another class to produce beautiful and accurate drawings on isometric paper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723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For teacher – where to find the free widgets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3" r="30685" b="7087"/>
          <a:stretch/>
        </p:blipFill>
        <p:spPr bwMode="auto">
          <a:xfrm>
            <a:off x="4300772" y="1660849"/>
            <a:ext cx="3255604" cy="2584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1" t="2421" r="32789" b="12526"/>
          <a:stretch/>
        </p:blipFill>
        <p:spPr bwMode="auto">
          <a:xfrm>
            <a:off x="-17167" y="1390465"/>
            <a:ext cx="3627092" cy="2854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Notched Right Arrow 3"/>
          <p:cNvSpPr/>
          <p:nvPr/>
        </p:nvSpPr>
        <p:spPr>
          <a:xfrm rot="16200000">
            <a:off x="1439652" y="4545124"/>
            <a:ext cx="2376264" cy="86409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Notched Right Arrow 6"/>
          <p:cNvSpPr/>
          <p:nvPr/>
        </p:nvSpPr>
        <p:spPr>
          <a:xfrm rot="16200000">
            <a:off x="5400092" y="4697524"/>
            <a:ext cx="2376264" cy="86409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14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Link for free isometric paper….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http://www.waterproofpaper.com/graph-paper/isometric-paper.shtml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26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215</Words>
  <Application>Microsoft Office PowerPoint</Application>
  <PresentationFormat>On-screen Show (4:3)</PresentationFormat>
  <Paragraphs>31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Broken Poster</vt:lpstr>
      <vt:lpstr>Calibri</vt:lpstr>
      <vt:lpstr>Office Theme</vt:lpstr>
      <vt:lpstr>3D drawing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Soma Cube</vt:lpstr>
      <vt:lpstr>Make these pieces from Multilink then draw them on isometric paper!</vt:lpstr>
      <vt:lpstr>Once you have assembled and drawn the shapes, try these challenges!</vt:lpstr>
      <vt:lpstr>One solution….</vt:lpstr>
      <vt:lpstr>PowerPoint Presentation</vt:lpstr>
      <vt:lpstr>Plenary</vt:lpstr>
      <vt:lpstr>For teacher – where to find the free widgets</vt:lpstr>
      <vt:lpstr>Link for free isometric paper….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holly</dc:creator>
  <cp:lastModifiedBy>E Williams (Cila Primary School)</cp:lastModifiedBy>
  <cp:revision>7</cp:revision>
  <dcterms:created xsi:type="dcterms:W3CDTF">2011-11-13T21:12:06Z</dcterms:created>
  <dcterms:modified xsi:type="dcterms:W3CDTF">2024-06-17T16:26:13Z</dcterms:modified>
</cp:coreProperties>
</file>