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B69F5E-B037-01DB-2BB9-6F8F8475CD46}" v="70" dt="2021-11-20T12:11:16.095"/>
    <p1510:client id="{96F9F3E5-822B-A454-2183-0E4C55CE491F}" v="250" dt="2021-11-20T12:04:37.413"/>
    <p1510:client id="{9FF381CE-661E-53E8-7B28-5DE89CD913E7}" v="282" dt="2021-11-20T11:42:19.302"/>
    <p1510:client id="{FDB98EE8-2859-482F-88B0-CF2D26739608}" v="514" dt="2021-11-14T17:51:46.7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1-20T11:42:41.639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19103 3897 16383 0 0,'0'0'0'0'0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1-20T11:42:41.640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20008 4387 16383 0 0,'-7'-22'0'0'0,"-7"-26"0"0"0,-5-20 0 0 0,-3-14 0 0 0,-3-8 0 0 0,0-2 0 0 0,0 4 0 0 0,1 8 0 0 0,1 7 0 0 0,1 9 0 0 0,2 7 0 0 0,1 8 0 0 0,2 6 0 0 0,2 7 0 0 0,2 3 0 0 0,2 5 0 0 0,2 4 0 0 0,1 2 0 0 0,2 3 0 0 0,0 1 0 0 0,-1 2 0 0 0,1 1 0 0 0,0 3 0 0 0,0 1 0 0 0,0 2 0 0 0,-1 2 0 0 0,1 0 0 0 0,0 1 0 0 0,-1-1 0 0 0,1-2 0 0 0,-2-2 0 0 0,-1-3 0 0 0,-2-2 0 0 0,0-2 0 0 0,-2-1 0 0 0,0-1 0 0 0,0 0 0 0 0,0 0 0 0 0,-1 0 0 0 0,-2 0 0 0 0,-1 1 0 0 0,-1-1 0 0 0,-1 1 0 0 0,-1-1 0 0 0,1 1 0 0 0,-1-1 0 0 0,0 1 0 0 0,0-1 0 0 0,0 1 0 0 0,-3-1 0 0 0,-1 2 0 0 0,-4 0 0 0 0,-4 1 0 0 0,-4 1 0 0 0,-4 3 0 0 0,-3 2 0 0 0,0 5 0 0 0,0 2 0 0 0,1 2 0 0 0,1 2 0 0 0,1 0 0 0 0,0 0 0 0 0,1 1 0 0 0,0 0 0 0 0,1-1 0 0 0,2 0 0 0 0,0 1 0 0 0,0-1 0 0 0,-1 0 0 0 0,-1 0 0 0 0,0 3 0 0 0,0 5 0 0 0,-1 2 0 0 0,0 3 0 0 0,0 1 0 0 0,0 0 0 0 0,0 0 0 0 0,-1 0 0 0 0,1 0 0 0 0,1-1 0 0 0,0 0 0 0 0,2 0 0 0 0,4 0 0 0 0,3 0 0 0 0,5 0 0 0 0,4 0 0 0 0,3 0 0 0 0,4-1 0 0 0,2-2 0 0 0,3-1 0 0 0,1-1 0 0 0,0 0 0 0 0,3 2 0 0 0,0 1 0 0 0,2 4 0 0 0,2 4 0 0 0,-1 3 0 0 0,1 5 0 0 0,1 2 0 0 0,10 1 0 0 0,15-3 0 0 0,19-5 0 0 0,17-6 0 0 0,12-5 0 0 0,8-5 0 0 0,8-4 0 0 0,2-1 0 0 0,-1-2 0 0 0,-2 0 0 0 0,-1 0 0 0 0,-3 0 0 0 0,-1 0 0 0 0,-3 1 0 0 0,-6-1 0 0 0,-9 1 0 0 0,-11 0 0 0 0,-9 1 0 0 0,-10 2 0 0 0,-9 1 0 0 0,-7 1 0 0 0,-4 1 0 0 0,-3 2 0 0 0,-2 1 0 0 0,-3 2 0 0 0,-1 0 0 0 0,0 2 0 0 0,-1 0 0 0 0,0 0 0 0 0,0 1 0 0 0,0-1 0 0 0,0 1 0 0 0,0 2 0 0 0,1 1 0 0 0,-1 0 0 0 0,1-1 0 0 0,-2 0 0 0 0,-1-2 0 0 0,-1-1 0 0 0,-2-3 0 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1-20T11:42:41.641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19180 3646 16383 0 0,'1'-2'0'0'0,"2"-5"0"0"0,5-9 0 0 0,6-9 0 0 0,7-14 0 0 0,6-7 0 0 0,4-7 0 0 0,2-3 0 0 0,-2 1 0 0 0,-3 4 0 0 0,-3 4 0 0 0,-3 3 0 0 0,-4 3 0 0 0,-2 2 0 0 0,-3 4 0 0 0,-2 3 0 0 0,-3 3 0 0 0,0 3 0 0 0,-3 3 0 0 0,-2 4 0 0 0,0 1 0 0 0,1-2 0 0 0,0-1 0 0 0,1 0 0 0 0,0 0 0 0 0,0 4 0 0 0,-1 3 0 0 0,-1 3 0 0 0,-2 2 0 0 0,0 1 0 0 0,-1 2 0 0 0,0 0 0 0 0,0 0 0 0 0,0 0 0 0 0,-1 0 0 0 0,1 0 0 0 0,-3 1 0 0 0,-5 1 0 0 0,-4 2 0 0 0,-3 0 0 0 0,-3 4 0 0 0,-1 4 0 0 0,-2 5 0 0 0,-1 3 0 0 0,-1 3 0 0 0,0 1 0 0 0,2-1 0 0 0,2-1 0 0 0,4-4 0 0 0,2-1 0 0 0,3-3 0 0 0,2 0 0 0 0,2-2 0 0 0,-1 0 0 0 0,2-1 0 0 0,-1-1 0 0 0,0-2 0 0 0,0-1 0 0 0,-1-1 0 0 0,1 0 0 0 0,0 0 0 0 0,-1 0 0 0 0,1 0 0 0 0,-1-1 0 0 0,1 1 0 0 0,-1 0 0 0 0,1 1 0 0 0,-1 2 0 0 0,1 1 0 0 0,0 1 0 0 0,2 1 0 0 0,2 0 0 0 0,0 2 0 0 0,2 1 0 0 0,0 2 0 0 0,0 2 0 0 0,0 1 0 0 0,1 0 0 0 0,-1 1 0 0 0,0-2 0 0 0,0-2 0 0 0,0-2 0 0 0,-1 0 0 0 0,-2-2 0 0 0,-1-1 0 0 0,-1 1 0 0 0,-1-1 0 0 0,0 0 0 0 0,-1 0 0 0 0,1 0 0 0 0,-1 1 0 0 0,0-1 0 0 0,0 1 0 0 0,0-1 0 0 0,-3 1 0 0 0,-4-1 0 0 0,-1 0 0 0 0,-3-1 0 0 0,0 0 0 0 0,-2 0 0 0 0,-1 1 0 0 0,-2-1 0 0 0,-1-1 0 0 0,-1 1 0 0 0,0 1 0 0 0,-1-1 0 0 0,0 2 0 0 0,-2-1 0 0 0,-1 0 0 0 0,-1 1 0 0 0,-1-1 0 0 0,-1 1 0 0 0,0-1 0 0 0,-1 1 0 0 0,1-1 0 0 0,2 1 0 0 0,0 0 0 0 0,1-1 0 0 0,1 0 0 0 0,1 1 0 0 0,0-1 0 0 0,1 1 0 0 0,0-1 0 0 0,1 1 0 0 0,-2-1 0 0 0,-1 1 0 0 0,2-1 0 0 0,3 1 0 0 0,3-1 0 0 0,2 1 0 0 0,3-1 0 0 0,1 1 0 0 0,3-2 0 0 0,1-1 0 0 0,1-1 0 0 0,2-2 0 0 0,0 0 0 0 0,1-1 0 0 0,0 0 0 0 0,0-1 0 0 0,0 1 0 0 0,-1 0 0 0 0,1 0 0 0 0,0 0 0 0 0,-1-1 0 0 0,1 1 0 0 0,-1 0 0 0 0,1 0 0 0 0,-1 0 0 0 0,1 0 0 0 0,18 0 0 0 0,28 2 0 0 0,28 0 0 0 0,17 0 0 0 0,5 0 0 0 0,-5-1 0 0 0,-9 0 0 0 0,-8-1 0 0 0,-10 0 0 0 0,-7 0 0 0 0,-8 0 0 0 0,-7 0 0 0 0,-5 0 0 0 0,-4 0 0 0 0,-1 0 0 0 0,2 0 0 0 0,0 0 0 0 0,4 0 0 0 0,6 0 0 0 0,9 0 0 0 0,17 0 0 0 0,22 0 0 0 0,29 0 0 0 0,17 0 0 0 0,9 0 0 0 0,-11 0 0 0 0,-20 0 0 0 0,-22 0 0 0 0,-22 0 0 0 0,-19 0 0 0 0,-16 0 0 0 0,-12 6 0 0 0,-10 6 0 0 0,-6 8 0 0 0,-4 6 0 0 0,-2 3 0 0 0,0 2 0 0 0,0-1 0 0 0,-8-4 0 0 0,-14-5 0 0 0,-16-6 0 0 0,-13-5 0 0 0,-7-5 0 0 0,-3-3 0 0 0,-1-2 0 0 0,3 0 0 0 0,4-2 0 0 0,4 1 0 0 0,4 0 0 0 0,4 1 0 0 0,2-1 0 0 0,0 1 0 0 0,1 0 0 0 0,-1 0 0 0 0,0 0 0 0 0,-1 0 0 0 0,0 0 0 0 0,1 0 0 0 0,2 0 0 0 0,3 0 0 0 0,3 0 0 0 0,1 0 0 0 0,2 0 0 0 0,1 0 0 0 0,2 0 0 0 0,3 0 0 0 0,3 0 0 0 0,2 0 0 0 0,2 0 0 0 0,1 0 0 0 0,3 0 0 0 0,1 0 0 0 0,1 0 0 0 0,1 0 0 0 0,0 0 0 0 0,1-2 0 0 0,-1-3 0 0 0,0-3 0 0 0,1-2 0 0 0,-1-2 0 0 0,0 0 0 0 0,0 0 0 0 0,-1 1 0 0 0,-1 1 0 0 0,0 2 0 0 0,-2-1 0 0 0,0 0 0 0 0,-2 0 0 0 0,0-1 0 0 0,-1-1 0 0 0,0-1 0 0 0,-3 0 0 0 0,0-1 0 0 0,-2-1 0 0 0,-1-2 0 0 0,0-1 0 0 0,1-1 0 0 0,2-1 0 0 0,0-1 0 0 0,3 0 0 0 0,3 2 0 0 0,2 1 0 0 0,3 1 0 0 0,4 1 0 0 0,3 2 0 0 0,2-1 0 0 0,2 2 0 0 0,1-1 0 0 0,1 0 0 0 0,0 1 0 0 0,-1 0 0 0 0,1 2 0 0 0,7 1 0 0 0,8 1 0 0 0,7 1 0 0 0,4 1 0 0 0,4 2 0 0 0,2 2 0 0 0,1 1 0 0 0,0 1 0 0 0,0 0 0 0 0,0 0 0 0 0,-2 0 0 0 0,-3 1 0 0 0,-4-1 0 0 0,-4 0 0 0 0,-4 0 0 0 0,-2 0 0 0 0,-1 0 0 0 0,-1 0 0 0 0,2 0 0 0 0,1 0 0 0 0,2 0 0 0 0,0 0 0 0 0,1 0 0 0 0,1 0 0 0 0,-1 0 0 0 0,1 0 0 0 0,0 0 0 0 0,-1 0 0 0 0,1 0 0 0 0,0 0 0 0 0,-1 0 0 0 0,1 0 0 0 0,-1 0 0 0 0,0 0 0 0 0,1 0 0 0 0,-1 0 0 0 0,1 0 0 0 0,-1 0 0 0 0,1 0 0 0 0,-1 0 0 0 0,0 0 0 0 0,-2 0 0 0 0,-1 0 0 0 0,1 0 0 0 0,1 0 0 0 0,0 0 0 0 0,1 0 0 0 0,0 0 0 0 0,0 0 0 0 0,1-1 0 0 0,-1-3 0 0 0,1-2 0 0 0,-1-2 0 0 0,0 0 0 0 0,-2 0 0 0 0,-2 3 0 0 0,0 1 0 0 0,-2 2 0 0 0,-1 1 0 0 0,-2 1 0 0 0,-1 0 0 0 0,-2 1 0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1-20T11:42:41.642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21353 3405 16383 0 0,'-8'-1'0'0'0,"-12"-2"0"0"0,-9-1 0 0 0,-8-1 0 0 0,-5-1 0 0 0,-3 0 0 0 0,-3-1 0 0 0,-1 0 0 0 0,-1 1 0 0 0,0-1 0 0 0,1 0 0 0 0,2-1 0 0 0,0-1 0 0 0,0-1 0 0 0,4-1 0 0 0,3 2 0 0 0,2 0 0 0 0,3 1 0 0 0,2 0 0 0 0,-1 1 0 0 0,-3 0 0 0 0,-4-2 0 0 0,-3 0 0 0 0,-4 0 0 0 0,-3 1 0 0 0,-1 0 0 0 0,0 1 0 0 0,-1 0 0 0 0,1 0 0 0 0,-1 1 0 0 0,2-1 0 0 0,2 1 0 0 0,4 0 0 0 0,2-1 0 0 0,2 1 0 0 0,1-1 0 0 0,1 1 0 0 0,1-1 0 0 0,-1 2 0 0 0,2 1 0 0 0,1 2 0 0 0,1 0 0 0 0,3 2 0 0 0,2-1 0 0 0,1 2 0 0 0,2-1 0 0 0,1 0 0 0 0,0 0 0 0 0,0 1 0 0 0,1-1 0 0 0,-1 0 0 0 0,0 0 0 0 0,1 0 0 0 0,-1 0 0 0 0,-2 0 0 0 0,-3 0 0 0 0,-3 0 0 0 0,-3 0 0 0 0,0 0 0 0 0,-2 0 0 0 0,0 0 0 0 0,0 0 0 0 0,2 0 0 0 0,3 0 0 0 0,2 0 0 0 0,3 0 0 0 0,1 0 0 0 0,2 0 0 0 0,0 0 0 0 0,2 0 0 0 0,1 0 0 0 0,1 0 0 0 0,1 0 0 0 0,-2 0 0 0 0,0 0 0 0 0,-1 0 0 0 0,-1 0 0 0 0,-1 0 0 0 0,0 0 0 0 0,0 0 0 0 0,1 0 0 0 0,2 0 0 0 0,4 0 0 0 0,3 0 0 0 0,4 0 0 0 0,2 0 0 0 0,2 0 0 0 0,1 0 0 0 0,2 1 0 0 0,2 5 0 0 0,1 4 0 0 0,12 5 0 0 0,20 2 0 0 0,27 0 0 0 0,12-3 0 0 0,5-4 0 0 0,-5-4 0 0 0,-7-2 0 0 0,-10-2 0 0 0,-8-2 0 0 0,-6-1 0 0 0,-4 1 0 0 0,-1-1 0 0 0,2 0 0 0 0,5 1 0 0 0,4 0 0 0 0,3-1 0 0 0,7 4 0 0 0,8 2 0 0 0,5 1 0 0 0,-3 1 0 0 0,-4-1 0 0 0,-8-2 0 0 0,-6 0 0 0 0,-7-3 0 0 0,-3 0 0 0 0,-3 0 0 0 0,-1-1 0 0 0,-1-1 0 0 0,0 1 0 0 0,0 0 0 0 0,1 0 0 0 0,-1-1 0 0 0,3 1 0 0 0,1 0 0 0 0,2 0 0 0 0,2 0 0 0 0,2 0 0 0 0,1 0 0 0 0,-2 0 0 0 0,-2 0 0 0 0,-3 0 0 0 0,-2-1 0 0 0,-5-1 0 0 0,-3-2 0 0 0,-5 0 0 0 0,-4 0 0 0 0,-5 2 0 0 0,-2 0 0 0 0,-1 1 0 0 0,1 1 0 0 0,-1 0 0 0 0,0 0 0 0 0,-3 0 0 0 0,-9 4 0 0 0,-11 3 0 0 0,-10 2 0 0 0,-7 2 0 0 0,-5 2 0 0 0,-2 0 0 0 0,-2 0 0 0 0,0-2 0 0 0,-1-2 0 0 0,-1 0 0 0 0,0-2 0 0 0,0-1 0 0 0,-1-2 0 0 0,1-2 0 0 0,-1-1 0 0 0,1-1 0 0 0,1 0 0 0 0,2 0 0 0 0,3-1 0 0 0,1 1 0 0 0,0 0 0 0 0,-1 0 0 0 0,0 0 0 0 0,-1 0 0 0 0,-1 0 0 0 0,1 0 0 0 0,-1 0 0 0 0,0 0 0 0 0,0 0 0 0 0,0 0 0 0 0,0 0 0 0 0,0 0 0 0 0,1 0 0 0 0,1 0 0 0 0,4 0 0 0 0,4 0 0 0 0,1 0 0 0 0,2 0 0 0 0,1 0 0 0 0,2 0 0 0 0,2 0 0 0 0,1 0 0 0 0,-1 0 0 0 0,-2 0 0 0 0,-2 0 0 0 0,-4 0 0 0 0,0-1 0 0 0,0-2 0 0 0,0-1 0 0 0,0-1 0 0 0,1-1 0 0 0,2 0 0 0 0,0-1 0 0 0,1 1 0 0 0,0 2 0 0 0,-1 1 0 0 0,1 2 0 0 0,-1 0 0 0 0,0 0 0 0 0,0-2 0 0 0,0 1 0 0 0,0 0 0 0 0,0 0 0 0 0,0 0 0 0 0,0 0 0 0 0,0 0 0 0 0,0 1 0 0 0,1 0 0 0 0,-1-1 0 0 0,0 0 0 0 0,0-1 0 0 0,0 0 0 0 0,1 1 0 0 0,0 1 0 0 0,1 1 0 0 0,0-1 0 0 0,1 1 0 0 0,1 0 0 0 0,0 0 0 0 0,-1 0 0 0 0,0 1 0 0 0,0-1 0 0 0,0 0 0 0 0,0 0 0 0 0,1-1 0 0 0,1-1 0 0 0,4 1 0 0 0,1 0 0 0 0,1 0 0 0 0,2 0 0 0 0,0 1 0 0 0,0 0 0 0 0,0 0 0 0 0,2 0 0 0 0,1 0 0 0 0,1 0 0 0 0,1 0 0 0 0,1 0 0 0 0,1-1 0 0 0,-1-3 0 0 0,2-2 0 0 0,2-3 0 0 0,0-2 0 0 0,2-3 0 0 0,1 0 0 0 0,0-1 0 0 0,0-1 0 0 0,0 1 0 0 0,7-1 0 0 0,7 2 0 0 0,7 1 0 0 0,2 2 0 0 0,1 2 0 0 0,-1 4 0 0 0,-1 2 0 0 0,-3 2 0 0 0,-2 0 0 0 0,-2 2 0 0 0,-2-1 0 0 0,0 1 0 0 0,-1-1 0 0 0,-2 1 0 0 0,-2-1 0 0 0,-1 1 0 0 0,-3 3 0 0 0,-1 2 0 0 0,-11 2 0 0 0,-12 0 0 0 0,-14-3 0 0 0,-8-1 0 0 0,-7-1 0 0 0,-4-2 0 0 0,-1-1 0 0 0,0 0 0 0 0,2 0 0 0 0,2 0 0 0 0,2-1 0 0 0,1 1 0 0 0,2 0 0 0 0,3 0 0 0 0,4 0 0 0 0,2 0 0 0 0,2 0 0 0 0,1 0 0 0 0,-2 0 0 0 0,-1 0 0 0 0,-1 1 0 0 0,-1 1 0 0 0,-1 0 0 0 0,0 2 0 0 0,0 0 0 0 0,0 2 0 0 0,0 0 0 0 0,-1 1 0 0 0,2-1 0 0 0,2 1 0 0 0,1 0 0 0 0,2 0 0 0 0,3-1 0 0 0,0 1 0 0 0,1-1 0 0 0,1 1 0 0 0,-1-1 0 0 0,0 1 0 0 0,0-1 0 0 0,-1 1 0 0 0,1-1 0 0 0,1 1 0 0 0,0-1 0 0 0,-1 1 0 0 0,-1-1 0 0 0,0 0 0 0 0,2-3 0 0 0,1 0 0 0 0,1-2 0 0 0,0 0 0 0 0,1 0 0 0 0,0 0 0 0 0,-3 1 0 0 0,-4-1 0 0 0,-4 2 0 0 0,-5-1 0 0 0,-1 2 0 0 0,-2 1 0 0 0,1 1 0 0 0,1 0 0 0 0,1 0 0 0 0,0 1 0 0 0,3-1 0 0 0,3 1 0 0 0,5 0 0 0 0,6-1 0 0 0,5 1 0 0 0,5 0 0 0 0,4-1 0 0 0,2 1 0 0 0,3-1 0 0 0,2 0 0 0 0,1 1 0 0 0,2-1 0 0 0,6 0 0 0 0,9-2 0 0 0,10-2 0 0 0,4 0 0 0 0,2-2 0 0 0,0 0 0 0 0,-1 0 0 0 0,-1-2 0 0 0,-1-5 0 0 0,-1-4 0 0 0,-1-3 0 0 0,0-3 0 0 0,0-2 0 0 0,0 0 0 0 0,0-2 0 0 0,-1 0 0 0 0,2-2 0 0 0,2-1 0 0 0,1 0 0 0 0,1 1 0 0 0,1 1 0 0 0,0 1 0 0 0,1 1 0 0 0,-1-1 0 0 0,1 0 0 0 0,0-1 0 0 0,-1 0 0 0 0,1 1 0 0 0,0-1 0 0 0,-1-1 0 0 0,1 0 0 0 0,-1 1 0 0 0,-1 0 0 0 0,-2 2 0 0 0,-4 4 0 0 0,-3 3 0 0 0,-2 2 0 0 0,0 3 0 0 0,1 1 0 0 0,2 1 0 0 0,3 0 0 0 0,5 0 0 0 0,5 0 0 0 0,4 1 0 0 0,3 2 0 0 0,0 0 0 0 0,1 2 0 0 0,-2 0 0 0 0,0 1 0 0 0,-3 0 0 0 0,-2 1 0 0 0,-2-1 0 0 0,-1 0 0 0 0,-1 0 0 0 0,0 4 0 0 0,0 9 0 0 0,-2 12 0 0 0,-3 9 0 0 0,-4 6 0 0 0,-3 3 0 0 0,-5 2 0 0 0,-4-1 0 0 0,-4-1 0 0 0,-3-2 0 0 0,-2-4 0 0 0,-3-5 0 0 0,0-5 0 0 0,-1-3 0 0 0,1-2 0 0 0,-1-4 0 0 0,0-1 0 0 0,1-3 0 0 0,0 0 0 0 0,0-1 0 0 0,0-1 0 0 0,0-1 0 0 0,0-1 0 0 0,0-1 0 0 0,0-1 0 0 0,0-1 0 0 0,0-1 0 0 0,0 0 0 0 0,-1-1 0 0 0,-3-1 0 0 0,-3-2 0 0 0,-2 0 0 0 0,-2-2 0 0 0,-1 0 0 0 0,-1 0 0 0 0,0 0 0 0 0,-1-1 0 0 0,0 1 0 0 0,1 0 0 0 0,0 0 0 0 0,1 0 0 0 0,1 0 0 0 0,2 0 0 0 0,1 0 0 0 0,1 0 0 0 0,1 0 0 0 0,-1 0 0 0 0,1 0 0 0 0,0 0 0 0 0,0 0 0 0 0,-1 0 0 0 0,1 0 0 0 0,0 0 0 0 0,-2 0 0 0 0,-1 0 0 0 0,-1 0 0 0 0,-2 0 0 0 0,0 0 0 0 0,-1 0 0 0 0,-1 0 0 0 0,1 0 0 0 0,0 0 0 0 0,0 0 0 0 0,0 0 0 0 0,-1 0 0 0 0,1 0 0 0 0,0 0 0 0 0,0 0 0 0 0,2 0 0 0 0,0 0 0 0 0,2 0 0 0 0,1 0 0 0 0,1 0 0 0 0,1 0 0 0 0,-1 0 0 0 0,1 0 0 0 0,0 0 0 0 0,-1 0 0 0 0,-1 0 0 0 0,0 0 0 0 0,0 0 0 0 0,1 0 0 0 0,0 0 0 0 0,0 0 0 0 0,0 0 0 0 0,-2 0 0 0 0,-1 0 0 0 0,0 0 0 0 0,-1 0 0 0 0,0 0 0 0 0,-2 0 0 0 0,0 0 0 0 0,1-1 0 0 0,-2-1 0 0 0,1 0 0 0 0,0-1 0 0 0,0 0 0 0 0,0-1 0 0 0,1-1 0 0 0,2-1 0 0 0,1 1 0 0 0,1 0 0 0 0,1 0 0 0 0,0-1 0 0 0,0 0 0 0 0,0 1 0 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1-20T11:42:41.643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15252 2908 16383 0 0,'0'2'0'0'0,"0"3"0"0"0,0 2 0 0 0,0 1 0 0 0,0-1 0 0 0,0 1 0 0 0,0 0 0 0 0,0-1 0 0 0,0 0 0 0 0,0-1 0 0 0,0 1 0 0 0,0-1 0 0 0,0 1 0 0 0,0-1 0 0 0,0 1 0 0 0,0-1 0 0 0,0 1 0 0 0,0-1 0 0 0,0 0 0 0 0,0 1 0 0 0,0-1 0 0 0,0 1 0 0 0,0-1 0 0 0,0 1 0 0 0,0-1 0 0 0,0 1 0 0 0,0-1 0 0 0,0 1 0 0 0,0-1 0 0 0,0 1 0 0 0,0 0 0 0 0,0 3 0 0 0,0 0 0 0 0,0 2 0 0 0,0 0 0 0 0,0 1 0 0 0,0 0 0 0 0,0-1 0 0 0,0-1 0 0 0,0-2 0 0 0,0-1 0 0 0,0-1 0 0 0,0 0 0 0 0,0-1 0 0 0,0 1 0 0 0,0-1 0 0 0,0 0 0 0 0,0 0 0 0 0,0 1 0 0 0,0-1 0 0 0,0 1 0 0 0,0-1 0 0 0,0 1 0 0 0,0-1 0 0 0,0 1 0 0 0,0-1 0 0 0,0 1 0 0 0,0-1 0 0 0,0 1 0 0 0,0-1 0 0 0,0 1 0 0 0,0-1 0 0 0,0 1 0 0 0,0-1 0 0 0,0 1 0 0 0,0-1 0 0 0,0 1 0 0 0,0-2 0 0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1-20T11:42:41.644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8768 3107 16383 0 0,'-13'-2'0'0'0,"-12"0"0"0"0,-11-3 0 0 0,-6 0 0 0 0,-5-1 0 0 0,-9 0 0 0 0,-13-2 0 0 0,-13 0 0 0 0,-15 0 0 0 0,-14 0 0 0 0,-7 2 0 0 0,-6 3 0 0 0,2 1 0 0 0,3 1 0 0 0,5 0 0 0 0,3 1 0 0 0,8 1 0 0 0,13-1 0 0 0,8 0 0 0 0,1 1 0 0 0,-3-1 0 0 0,-6 0 0 0 0,-2 0 0 0 0,-2 0 0 0 0,-1 0 0 0 0,1 0 0 0 0,6 0 0 0 0,9 0 0 0 0,7 0 0 0 0,7 0 0 0 0,7 0 0 0 0,6 0 0 0 0,1 0 0 0 0,-5 0 0 0 0,-13 0 0 0 0,-17 0 0 0 0,-13 0 0 0 0,-9 0 0 0 0,-3 0 0 0 0,0 0 0 0 0,6 0 0 0 0,8 0 0 0 0,10 0 0 0 0,0 0 0 0 0,-1 0 0 0 0,-2 0 0 0 0,0 0 0 0 0,1 0 0 0 0,0 0 0 0 0,1 0 0 0 0,5 0 0 0 0,7 0 0 0 0,10 0 0 0 0,9 0 0 0 0,9 0 0 0 0,8 0 0 0 0,8 0 0 0 0,8 0 0 0 0,7 0 0 0 0,5 0 0 0 0,5 1 0 0 0,3 3 0 0 0,2 1 0 0 0,2 2 0 0 0,1 0 0 0 0,-2 0 0 0 0,-3 0 0 0 0,-3-1 0 0 0,-3-2 0 0 0,-3-1 0 0 0,-3-1 0 0 0,-5-2 0 0 0,-6 0 0 0 0,-9 0 0 0 0,-22 0 0 0 0,-37-1 0 0 0,-56 1 0 0 0,-64 0 0 0 0,-43 0 0 0 0,-13 0 0 0 0,19 0 0 0 0,35 0 0 0 0,32 0 0 0 0,32 0 0 0 0,26 0 0 0 0,20 0 0 0 0,10 0 0 0 0,-7 0 0 0 0,-15 0 0 0 0,-21 0 0 0 0,-20 0 0 0 0,-16-6 0 0 0,1-6 0 0 0,15-1 0 0 0,20-1 0 0 0,19 1 0 0 0,16 2 0 0 0,14 2 0 0 0,15 3 0 0 0,14 2 0 0 0,12 3 0 0 0,12 0 0 0 0,10 1 0 0 0,9 1 0 0 0,6-1 0 0 0,12 1 0 0 0,17-1 0 0 0,12 0 0 0 0,9 1 0 0 0,2-1 0 0 0,-1 0 0 0 0,-2 0 0 0 0,-5 0 0 0 0,-3 0 0 0 0,-5 0 0 0 0,-4 0 0 0 0,-3 0 0 0 0,-2 0 0 0 0,0 0 0 0 0,1 0 0 0 0,6 0 0 0 0,7 0 0 0 0,8 0 0 0 0,8 0 0 0 0,7 0 0 0 0,4 0 0 0 0,6 0 0 0 0,12 0 0 0 0,35 0 0 0 0,52 0 0 0 0,115 0 0 0 0,153 0 0 0 0,150 0 0 0 0,55 0 0 0 0,-36 0 0 0 0,-98 0 0 0 0,-122 0 0 0 0,-116 0 0 0 0,-95 0 0 0 0,-69 0 0 0 0,-45 0 0 0 0,-27 0 0 0 0,-14 0 0 0 0,-3 0 0 0 0,2 0 0 0 0,3 0 0 0 0,4 0 0 0 0,4 0 0 0 0,2 1 0 0 0,2 1 0 0 0,0 1 0 0 0,-1 1 0 0 0,-1 0 0 0 0,-3 2 0 0 0,-2-1 0 0 0,-2 2 0 0 0,-1-1 0 0 0,-3 1 0 0 0,-2-1 0 0 0,-1 1 0 0 0,-2 1 0 0 0,0 1 0 0 0,-2 1 0 0 0,-1 2 0 0 0,-2 0 0 0 0,-1 1 0 0 0,-1 1 0 0 0,0-1 0 0 0,0 0 0 0 0,0 0 0 0 0,-4-1 0 0 0,-16-2 0 0 0,-18-4 0 0 0,-19-2 0 0 0,-11-2 0 0 0,-5-1 0 0 0,3-1 0 0 0,4-1 0 0 0,1 1 0 0 0,0-1 0 0 0,-1 1 0 0 0,-1-1 0 0 0,2 1 0 0 0,1 0 0 0 0,2 0 0 0 0,1 0 0 0 0,3 0 0 0 0,6 0 0 0 0,5 0 0 0 0,6 0 0 0 0,8 0 0 0 0,5 0 0 0 0,4 0 0 0 0,4 0 0 0 0,1 0 0 0 0,0 0 0 0 0,1 0 0 0 0,0 0 0 0 0,-1 0 0 0 0,1 0 0 0 0,-1 0 0 0 0,-1 0 0 0 0,0 0 0 0 0,-2 0 0 0 0,-2 0 0 0 0,0 0 0 0 0,-2 0 0 0 0,-1 0 0 0 0,-2 0 0 0 0,-1 0 0 0 0,-1-2 0 0 0,-1-3 0 0 0,-1-2 0 0 0,0-2 0 0 0,1 0 0 0 0,-1 0 0 0 0,0 0 0 0 0,1 1 0 0 0,-1 1 0 0 0,0 0 0 0 0,1 0 0 0 0,0 1 0 0 0,-1 0 0 0 0,1-1 0 0 0,-1 1 0 0 0,1-1 0 0 0,0 1 0 0 0,3 0 0 0 0,0-1 0 0 0,2 1 0 0 0,-1-1 0 0 0,1 1 0 0 0,-1 0 0 0 0,2 2 0 0 0,-1 2 0 0 0,2 0 0 0 0,1 2 0 0 0,2 0 0 0 0,2 0 0 0 0,0 0 0 0 0,0 0 0 0 0,1 1 0 0 0,1-1 0 0 0,1 0 0 0 0,2 0 0 0 0,1 0 0 0 0,0 0 0 0 0,1 0 0 0 0,1 0 0 0 0,-1 0 0 0 0,0 0 0 0 0,0 0 0 0 0,1 0 0 0 0,-1 0 0 0 0,0 0 0 0 0,1 0 0 0 0,1 0 0 0 0,2 0 0 0 0,2 0 0 0 0,-1 0 0 0 0,2 0 0 0 0,0 0 0 0 0,-1 0 0 0 0,1 0 0 0 0,0 0 0 0 0,0 0 0 0 0,-1 0 0 0 0,1 0 0 0 0,-1 0 0 0 0,1 0 0 0 0,-1 0 0 0 0,1 0 0 0 0,-1 0 0 0 0,1 0 0 0 0,-1 0 0 0 0,1 0 0 0 0,-1 0 0 0 0,1 0 0 0 0,-1 0 0 0 0,1 0 0 0 0,0 3 0 0 0,3 4 0 0 0,3 1 0 0 0,12 1 0 0 0,11 0 0 0 0,8-2 0 0 0,2-2 0 0 0,-1-2 0 0 0,-2-1 0 0 0,-5-1 0 0 0,-4-1 0 0 0,-3-1 0 0 0,-3 1 0 0 0,-1 0 0 0 0,-1-1 0 0 0,0 1 0 0 0,2 0 0 0 0,1 0 0 0 0,1 0 0 0 0,0 0 0 0 0,-3 0 0 0 0,-2 0 0 0 0,0 0 0 0 0,0 0 0 0 0,0 0 0 0 0,1 0 0 0 0,-1 0 0 0 0,1 0 0 0 0,-1 0 0 0 0,-2 0 0 0 0,-1 0 0 0 0,-1 0 0 0 0,-1 0 0 0 0,0 0 0 0 0,-1 0 0 0 0,0 0 0 0 0,0 0 0 0 0,1 0 0 0 0,-1 0 0 0 0,0 0 0 0 0,1 0 0 0 0,-1 0 0 0 0,1 0 0 0 0,0 0 0 0 0,4 0 0 0 0,2 0 0 0 0,2 1 0 0 0,3 2 0 0 0,0 1 0 0 0,4 1 0 0 0,6 1 0 0 0,4 0 0 0 0,3 1 0 0 0,3-1 0 0 0,0 1 0 0 0,0 1 0 0 0,-2 1 0 0 0,-3 1 0 0 0,-3 0 0 0 0,-3 1 0 0 0,-5 1 0 0 0,-3 0 0 0 0,-3 2 0 0 0,-2 1 0 0 0,-2 3 0 0 0,-3 1 0 0 0,-4 2 0 0 0,-2 4 0 0 0,-1 2 0 0 0,-2 3 0 0 0,0 1 0 0 0,-6 1 0 0 0,-20-2 0 0 0,-24-2 0 0 0,-15-5 0 0 0,-5-7 0 0 0,1-5 0 0 0,7-5 0 0 0,8-4 0 0 0,10-1 0 0 0,8-2 0 0 0,7 0 0 0 0,5-1 0 0 0,3 1 0 0 0,0 1 0 0 0,0-1 0 0 0,0 1 0 0 0,-2 0 0 0 0,0 0 0 0 0,-1 0 0 0 0,2 0 0 0 0,0-1 0 0 0,1-6 0 0 0,1-7 0 0 0,0-7 0 0 0,0-6 0 0 0,2-1 0 0 0,1-1 0 0 0,3 2 0 0 0,2 2 0 0 0,3 1 0 0 0,2 1 0 0 0,3-1 0 0 0,1 1 0 0 0,3 0 0 0 0,-1 0 0 0 0,2 4 0 0 0,-1 2 0 0 0,5 4 0 0 0,10 4 0 0 0,11 4 0 0 0,5 2 0 0 0,4 2 0 0 0,-1 1 0 0 0,-4 0 0 0 0,-5 1 0 0 0,-4 0 0 0 0,-4-1 0 0 0,-3 1 0 0 0,-1-1 0 0 0,0 0 0 0 0,-1 0 0 0 0,0 0 0 0 0,0 0 0 0 0,1 0 0 0 0,-1 0 0 0 0,1 0 0 0 0,0 0 0 0 0,-1 0 0 0 0,-2 0 0 0 0,-1 0 0 0 0,-1 0 0 0 0,-1 0 0 0 0,0 0 0 0 0,0 0 0 0 0,1 0 0 0 0,1 0 0 0 0,0 0 0 0 0,-1 0 0 0 0,0 0 0 0 0,0 0 0 0 0,-1 0 0 0 0,1 0 0 0 0,1 0 0 0 0,1-1 0 0 0,3-3 0 0 0,3-2 0 0 0,5-4 0 0 0,6-4 0 0 0,6-1 0 0 0,2-1 0 0 0,3 1 0 0 0,2 0 0 0 0,1 1 0 0 0,7-2 0 0 0,10 0 0 0 0,20-1 0 0 0,25 0 0 0 0,30 3 0 0 0,25 5 0 0 0,24 2 0 0 0,9 4 0 0 0,-14 2 0 0 0,-20 1 0 0 0,-27 0 0 0 0,-24 1 0 0 0,-20 0 0 0 0,-14-1 0 0 0,-5 1 0 0 0,-3-1 0 0 0,1 0 0 0 0,-1 0 0 0 0,-1 4 0 0 0,-1 4 0 0 0,-6 3 0 0 0,-4 3 0 0 0,-4 3 0 0 0,-4 1 0 0 0,-3 1 0 0 0,-3 0 0 0 0,-5-2 0 0 0,-5 0 0 0 0,-5-3 0 0 0,-5 0 0 0 0,-4-1 0 0 0,-3-3 0 0 0,-3-1 0 0 0,-4-2 0 0 0,-2 0 0 0 0,0 0 0 0 0,0-1 0 0 0,1 0 0 0 0,2-1 0 0 0,0-1 0 0 0,1-2 0 0 0,0-1 0 0 0,2 0 0 0 0,3-1 0 0 0,6 0 0 0 0,6-1 0 0 0,3 1 0 0 0,8 0 0 0 0,6 0 0 0 0,13 0 0 0 0,11 0 0 0 0,7 0 0 0 0,0 0 0 0 0,-4 0 0 0 0,-7 0 0 0 0,-6 0 0 0 0,-7 0 0 0 0,-7 0 0 0 0,-7 0 0 0 0,-9 0 0 0 0,-6 0 0 0 0,-5 0 0 0 0,-5 0 0 0 0,-1 0 0 0 0,-2 0 0 0 0,0 0 0 0 0,-4 0 0 0 0,-10 0 0 0 0,-15 0 0 0 0,-17 0 0 0 0,-14 0 0 0 0,-9 0 0 0 0,-6 0 0 0 0,-4 0 0 0 0,-1-2 0 0 0,-1-1 0 0 0,-1-1 0 0 0,-6-1 0 0 0,-13 0 0 0 0,-14-2 0 0 0,-9-1 0 0 0,-3-1 0 0 0,4 0 0 0 0,13 0 0 0 0,14 1 0 0 0,17 2 0 0 0,15 1 0 0 0,10 2 0 0 0,6 2 0 0 0,5 0 0 0 0,2 1 0 0 0,1 1 0 0 0,3-1 0 0 0,2 0 0 0 0,1 1 0 0 0,0-1 0 0 0,3 0 0 0 0,1 0 0 0 0,4 0 0 0 0,3 0 0 0 0,3 0 0 0 0,3 0 0 0 0,3 0 0 0 0,1 0 0 0 0,2 0 0 0 0,0 0 0 0 0,6 0 0 0 0,9 0 0 0 0,10 0 0 0 0,8 0 0 0 0,7 0 0 0 0,2 0 0 0 0,1 0 0 0 0,0 0 0 0 0,0 0 0 0 0,0 0 0 0 0,1 0 0 0 0,0 0 0 0 0,1 0 0 0 0,-1 0 0 0 0,3 0 0 0 0,0-1 0 0 0,2-1 0 0 0,4 1 0 0 0,5 0 0 0 0,7 0 0 0 0,4 1 0 0 0,2-1 0 0 0,8 1 0 0 0,10 0 0 0 0,11 0 0 0 0,12 0 0 0 0,13 0 0 0 0,12 0 0 0 0,4 1 0 0 0,-1-1 0 0 0,-13 0 0 0 0,-18 0 0 0 0,-20 0 0 0 0,-17 0 0 0 0,-15 0 0 0 0,-14 0 0 0 0,-8 0 0 0 0,-5 0 0 0 0,-2 0 0 0 0,0 0 0 0 0,1 0 0 0 0,0 0 0 0 0,1 0 0 0 0,2 0 0 0 0,2 0 0 0 0,2 0 0 0 0,1 0 0 0 0,1 0 0 0 0,-2 0 0 0 0,-2 1 0 0 0,-3 1 0 0 0,-3 2 0 0 0,-1 1 0 0 0,-1 1 0 0 0,-2 1 0 0 0,-3-1 0 0 0,-2 1 0 0 0,-3 0 0 0 0,-2 0 0 0 0,-1-2 0 0 0,-1-1 0 0 0,0-1 0 0 0,0-2 0 0 0,0 0 0 0 0,0-1 0 0 0,0 0 0 0 0,1-1 0 0 0,-1 1 0 0 0,0 0 0 0 0,1 0 0 0 0,1-1 0 0 0,3 1 0 0 0,5 0 0 0 0,3 0 0 0 0,6 0 0 0 0,4 0 0 0 0,2 0 0 0 0,2 0 0 0 0,0 0 0 0 0,0 0 0 0 0,-2 0 0 0 0,-2 0 0 0 0,-1 0 0 0 0,-1 0 0 0 0,-1 0 0 0 0,0 0 0 0 0,0 0 0 0 0,-1 0 0 0 0,0 0 0 0 0,-3 0 0 0 0,-3 0 0 0 0,-2 0 0 0 0,-2 0 0 0 0,-1 0 0 0 0,-1 0 0 0 0,-1 0 0 0 0,1 0 0 0 0,-1 0 0 0 0,2 0 0 0 0,1 0 0 0 0,4 0 0 0 0,4 0 0 0 0,4 0 0 0 0,2 0 0 0 0,3 0 0 0 0,1 0 0 0 0,0 0 0 0 0,0 0 0 0 0,0 0 0 0 0,-1 0 0 0 0,-2 0 0 0 0,-3 0 0 0 0,-6 0 0 0 0,-5 0 0 0 0,-4 0 0 0 0,-3 0 0 0 0,-2 0 0 0 0,-1 0 0 0 0,-1 0 0 0 0,1 0 0 0 0,0 0 0 0 0,2 0 0 0 0,-1 0 0 0 0,1 0 0 0 0,-1 0 0 0 0,0 0 0 0 0,-8 0 0 0 0,-11 0 0 0 0,-9 0 0 0 0,-8 0 0 0 0,-6 0 0 0 0,-3 0 0 0 0,-2 0 0 0 0,-1 0 0 0 0,0 0 0 0 0,0 0 0 0 0,1 0 0 0 0,0 0 0 0 0,1 0 0 0 0,0 0 0 0 0,0 0 0 0 0,0-1 0 0 0,-1-1 0 0 0,-2-2 0 0 0,0-1 0 0 0,-4-2 0 0 0,-1-2 0 0 0,-2-1 0 0 0,-2 2 0 0 0,1 1 0 0 0,1 1 0 0 0,3 2 0 0 0,4 2 0 0 0,5 1 0 0 0,6 1 0 0 0,2 0 0 0 0,1 0 0 0 0,0 1 0 0 0,0-1 0 0 0,-2 0 0 0 0,-1 0 0 0 0,-1 1 0 0 0,0-1 0 0 0,0 0 0 0 0,-1 0 0 0 0,2 0 0 0 0,4 0 0 0 0,2 0 0 0 0,3 0 0 0 0,2 0 0 0 0,3 0 0 0 0,2 0 0 0 0,2 0 0 0 0,3 0 0 0 0,1 0 0 0 0,2 0 0 0 0,0 0 0 0 0,1 0 0 0 0,0 0 0 0 0,0 0 0 0 0,0 0 0 0 0,0 0 0 0 0,-1 0 0 0 0,1 0 0 0 0,0 0 0 0 0,-1 0 0 0 0,1 0 0 0 0,-1 0 0 0 0,1 0 0 0 0,-2 0 0 0 0,-1 0 0 0 0,-2 0 0 0 0,0 0 0 0 0,-2 0 0 0 0,1 0 0 0 0,-2 0 0 0 0,1 0 0 0 0,0 0 0 0 0,0 0 0 0 0,0 0 0 0 0,-1 0 0 0 0,1 0 0 0 0,0 0 0 0 0,0 0 0 0 0,-1 0 0 0 0,0 0 0 0 0,-1 0 0 0 0,1 0 0 0 0,1 0 0 0 0,-1 0 0 0 0,1 0 0 0 0,0 0 0 0 0,1 0 0 0 0,2 1 0 0 0,1 1 0 0 0,1 2 0 0 0,1 1 0 0 0,0 1 0 0 0,1 1 0 0 0,1-1 0 0 0,1 1 0 0 0,2 0 0 0 0,1 0 0 0 0,0-1 0 0 0,1 1 0 0 0,1-2 0 0 0,5-1 0 0 0,3-1 0 0 0,4-2 0 0 0,3 0 0 0 0,3-1 0 0 0,0 0 0 0 0,1-1 0 0 0,-1 1 0 0 0,-4 0 0 0 0,-3 0 0 0 0,-2-1 0 0 0,-3 1 0 0 0,0 0 0 0 0,0 0 0 0 0,-2 0 0 0 0,1 0 0 0 0,0 0 0 0 0,0 0 0 0 0,1 0 0 0 0,-1 0 0 0 0,0 0 0 0 0,1 0 0 0 0,1 0 0 0 0,1 0 0 0 0,1 2 0 0 0,2 0 0 0 0,0 2 0 0 0,1 1 0 0 0,0 1 0 0 0,0 0 0 0 0,1 1 0 0 0,-1 0 0 0 0,0 0 0 0 0,0-1 0 0 0,0 1 0 0 0,0 0 0 0 0,0-1 0 0 0,0 1 0 0 0,0-1 0 0 0,0 1 0 0 0,0-1 0 0 0,0 1 0 0 0,0-1 0 0 0,0 1 0 0 0,0-1 0 0 0,0 1 0 0 0,0-1 0 0 0,0 1 0 0 0,0-1 0 0 0,0 1 0 0 0,0-1 0 0 0,0 1 0 0 0,1-1 0 0 0,2 1 0 0 0,-1-2 0 0 0,2-1 0 0 0,-1-2 0 0 0,0 0 0 0 0,0-2 0 0 0,1 0 0 0 0,0 0 0 0 0,2 0 0 0 0,0 0 0 0 0,0-1 0 0 0,0 1 0 0 0,0 0 0 0 0,-1 0 0 0 0,-1 0 0 0 0,0 0 0 0 0,-1 0 0 0 0,0 0 0 0 0,-2 0 0 0 0,0 0 0 0 0,-1 0 0 0 0,0 0 0 0 0,0 0 0 0 0,0 0 0 0 0,0 0 0 0 0,1 0 0 0 0,1 0 0 0 0,1 0 0 0 0,-2 0 0 0 0,0 0 0 0 0,-3 0 0 0 0,-1 0 0 0 0,-1 0 0 0 0,-1 0 0 0 0,-2 0 0 0 0,1 0 0 0 0,-1 0 0 0 0,0 0 0 0 0,0 0 0 0 0,0 0 0 0 0,1 0 0 0 0,-1 0 0 0 0,1 0 0 0 0,-1 0 0 0 0,1 0 0 0 0,-1 0 0 0 0,1 0 0 0 0,-1 0 0 0 0,1 0 0 0 0,-1 0 0 0 0,1 0 0 0 0,-1 0 0 0 0,1 0 0 0 0,-2-1 0 0 0,-1-2 0 0 0,-2 0 0 0 0,0-3 0 0 0,-2 1 0 0 0,1-2 0 0 0,-7 0 0 0 0,-8 1 0 0 0,-9-1 0 0 0,-9 0 0 0 0,-6 1 0 0 0,-1 0 0 0 0,-1 2 0 0 0,4 1 0 0 0,5 2 0 0 0,4 0 0 0 0,3 1 0 0 0,4 1 0 0 0,3-1 0 0 0,2 0 0 0 0,1 0 0 0 0,2 1 0 0 0,-1-1 0 0 0,1 0 0 0 0,0 0 0 0 0,-1 0 0 0 0,0 0 0 0 0,1 0 0 0 0,-1 0 0 0 0,0 0 0 0 0,0 0 0 0 0,0 0 0 0 0,0 0 0 0 0,-1 0 0 0 0,-2 0 0 0 0,-1 0 0 0 0,-1 0 0 0 0,-1 0 0 0 0,1 0 0 0 0,1 0 0 0 0,1 0 0 0 0,1 0 0 0 0,3 0 0 0 0,1 0 0 0 0,2 0 0 0 0,1 0 0 0 0,2 0 0 0 0,-1 0 0 0 0,4 0 0 0 0,10 0 0 0 0,12 0 0 0 0,10 0 0 0 0,8 0 0 0 0,5 0 0 0 0,4 0 0 0 0,1 0 0 0 0,1 0 0 0 0,0 0 0 0 0,1 0 0 0 0,-1 0 0 0 0,-3 0 0 0 0,-3 0 0 0 0,-4 0 0 0 0,-3 0 0 0 0,-1 0 0 0 0,-2 0 0 0 0,0 0 0 0 0,0 0 0 0 0,0 0 0 0 0,0 0 0 0 0,1 0 0 0 0,2 0 0 0 0,3 0 0 0 0,5 0 0 0 0,2 0 0 0 0,2 0 0 0 0,-3 0 0 0 0,-3 0 0 0 0,-5 0 0 0 0,-4 0 0 0 0,-4 0 0 0 0,-3 0 0 0 0,-3 0 0 0 0,-3 0 0 0 0,-3 0 0 0 0,-1 0 0 0 0,-1 0 0 0 0,-1 0 0 0 0,-1 0 0 0 0,1 0 0 0 0,-1 0 0 0 0,1 0 0 0 0,-1 0 0 0 0,1 0 0 0 0,0 0 0 0 0,0 0 0 0 0,0 0 0 0 0,0 0 0 0 0,0 0 0 0 0,0 0 0 0 0,0 0 0 0 0,0 0 0 0 0,0 0 0 0 0,0 0 0 0 0,0 0 0 0 0,0 0 0 0 0,0 0 0 0 0,0 0 0 0 0,0 0 0 0 0,0 0 0 0 0,0 0 0 0 0,0 0 0 0 0,0 0 0 0 0,1 0 0 0 0,1 0 0 0 0,1 0 0 0 0,0 0 0 0 0,-1 0 0 0 0,-1 0 0 0 0,0 0 0 0 0,-1 0 0 0 0,0 0 0 0 0,-1 0 0 0 0,-2 0 0 0 0,-1 1 0 0 0,-1 1 0 0 0,-1 2 0 0 0,-1 2 0 0 0,1-1 0 0 0,-1 2 0 0 0,0-2 0 0 0,0 1 0 0 0,1-1 0 0 0,-1 0 0 0 0,1-2 0 0 0,-1-1 0 0 0,1-1 0 0 0,-1 0 0 0 0,1-1 0 0 0,-1 0 0 0 0,1-1 0 0 0,-1 1 0 0 0,1 0 0 0 0,-1 0 0 0 0,0 0 0 0 0,1 0 0 0 0,-1 0 0 0 0,1 0 0 0 0,-1 0 0 0 0,1 0 0 0 0,-1 0 0 0 0,1 0 0 0 0,-1 0 0 0 0,1 0 0 0 0,-1 0 0 0 0,1 0 0 0 0,-1 0 0 0 0,1 0 0 0 0,-1 0 0 0 0,1 0 0 0 0,-1 0 0 0 0,1 0 0 0 0,-1 0 0 0 0,1 0 0 0 0,-1 0 0 0 0,1 0 0 0 0,-1 0 0 0 0,1 0 0 0 0,-1 0 0 0 0,1 0 0 0 0,-1 0 0 0 0,1 0 0 0 0,-1 0 0 0 0,1 0 0 0 0,-1 0 0 0 0,1 0 0 0 0,-4 0 0 0 0,-4 0 0 0 0,-5 0 0 0 0,-3 0 0 0 0,-2 0 0 0 0,-1 0 0 0 0,-2 0 0 0 0,0 0 0 0 0,0 0 0 0 0,1 0 0 0 0,-1 0 0 0 0,1 0 0 0 0,0 0 0 0 0,0 0 0 0 0,-1 0 0 0 0,-2 2 0 0 0,0 3 0 0 0,2 2 0 0 0,1 1 0 0 0,3-1 0 0 0,2 0 0 0 0,0-2 0 0 0,1-2 0 0 0,1 0 0 0 0,0-1 0 0 0,1 0 0 0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1-20T11:42:41.645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13610 2750 16383 0 0,'1'8'0'0'0,"2"9"0"0"0,1 7 0 0 0,1 4 0 0 0,0 2 0 0 0,0-1 0 0 0,-1 0 0 0 0,-1-5 0 0 0,-1-3 0 0 0,-1-3 0 0 0,-1-2 0 0 0,0-3 0 0 0,0 0 0 0 0,0 0 0 0 0,0-1 0 0 0,0 0 0 0 0,0 1 0 0 0,0-1 0 0 0,-1 1 0 0 0,1 0 0 0 0,2 0 0 0 0,-1 0 0 0 0,2 0 0 0 0,-1 0 0 0 0,0 0 0 0 0,0 0 0 0 0,-1 0 0 0 0,1 0 0 0 0,0-1 0 0 0,-1-2 0 0 0,0-1 0 0 0,0-1 0 0 0,-1-1 0 0 0,0 0 0 0 0,0-1 0 0 0,0 0 0 0 0,0 0 0 0 0,0 1 0 0 0,0-1 0 0 0,0 0 0 0 0,0 1 0 0 0,0-1 0 0 0,0 1 0 0 0,0-1 0 0 0,0 1 0 0 0,0-1 0 0 0,0 1 0 0 0,0-1 0 0 0,0 2 0 0 0,0 0 0 0 0,0 0 0 0 0,0-1 0 0 0,0 1 0 0 0,0-1 0 0 0,0-1 0 0 0,0 1 0 0 0,0-1 0 0 0,0 2 0 0 0,0 0 0 0 0,0 0 0 0 0,0-1 0 0 0,0 1 0 0 0,0-2 0 0 0,0 1 0 0 0,0 0 0 0 0,0-1 0 0 0,0 1 0 0 0,0-1 0 0 0,0 1 0 0 0,0-1 0 0 0,0 1 0 0 0,0-1 0 0 0,0 0 0 0 0,0 1 0 0 0,0-1 0 0 0,0 1 0 0 0,0-1 0 0 0,0 1 0 0 0,0-1 0 0 0,0 1 0 0 0,0-1 0 0 0,0 1 0 0 0,0-1 0 0 0,0 1 0 0 0,0-1 0 0 0,0 1 0 0 0,0-1 0 0 0,0 1 0 0 0,0-1 0 0 0,0 1 0 0 0,0-1 0 0 0,0 1 0 0 0,0-1 0 0 0,0 1 0 0 0,0-1 0 0 0,0 1 0 0 0,0-1 0 0 0,0 1 0 0 0,0-1 0 0 0,0 1 0 0 0,0-1 0 0 0,0 1 0 0 0,0-1 0 0 0,0 1 0 0 0,0-1 0 0 0,0 1 0 0 0,0-1 0 0 0,0 1 0 0 0,0-1 0 0 0,0 1 0 0 0,0-1 0 0 0,0 1 0 0 0,0-1 0 0 0,1 0 0 0 0,2-3 0 0 0,1 0 0 0 0,0-2 0 0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1-20T11:42:41.646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13767 3056 16383 0 0,'7'0'0'0'0,"6"0"0"0"0,6 0 0 0 0,4 0 0 0 0,5 0 0 0 0,3 0 0 0 0,1 0 0 0 0,1 0 0 0 0,3 0 0 0 0,4 0 0 0 0,5 0 0 0 0,5 0 0 0 0,5 0 0 0 0,6 0 0 0 0,7 0 0 0 0,1-1 0 0 0,-1-2 0 0 0,-2-1 0 0 0,-2-1 0 0 0,-3-1 0 0 0,-4 0 0 0 0,-2-1 0 0 0,-1 0 0 0 0,-3 1 0 0 0,-3 0 0 0 0,-4 2 0 0 0,-1 1 0 0 0,-3 2 0 0 0,-1 0 0 0 0,1 1 0 0 0,0 0 0 0 0,0 1 0 0 0,-1-1 0 0 0,1 0 0 0 0,-1 0 0 0 0,0 0 0 0 0,0 0 0 0 0,0 0 0 0 0,0 0 0 0 0,-2 0 0 0 0,0 0 0 0 0,-2 0 0 0 0,-1 0 0 0 0,-1 0 0 0 0,-3 0 0 0 0,-3 0 0 0 0,-3 0 0 0 0,-2 0 0 0 0,-1 0 0 0 0,-4 0 0 0 0,-3 0 0 0 0,-3 0 0 0 0,-3 0 0 0 0,1 0 0 0 0,0 0 0 0 0,0 0 0 0 0,2 0 0 0 0,1 0 0 0 0,1 0 0 0 0,-1 0 0 0 0,0 0 0 0 0,-1 0 0 0 0,-2 0 0 0 0,-1 0 0 0 0,-1 0 0 0 0,0 0 0 0 0,0 0 0 0 0,-1 0 0 0 0,0 0 0 0 0,0 0 0 0 0,1 0 0 0 0,-4 0 0 0 0,-8 0 0 0 0,-8 0 0 0 0,-8 0 0 0 0,-5 2 0 0 0,-5 0 0 0 0,-2 2 0 0 0,1 0 0 0 0,-1 0 0 0 0,1 0 0 0 0,-1-1 0 0 0,0-1 0 0 0,1 0 0 0 0,-1-2 0 0 0,1 0 0 0 0,0 0 0 0 0,-1 0 0 0 0,1 0 0 0 0,-1 0 0 0 0,1 0 0 0 0,-1-1 0 0 0,1 1 0 0 0,-1 0 0 0 0,1 0 0 0 0,0 0 0 0 0,-1 0 0 0 0,1 1 0 0 0,-2 2 0 0 0,-1 1 0 0 0,-1 1 0 0 0,-2 1 0 0 0,0 0 0 0 0,-1 1 0 0 0,0 0 0 0 0,-1 0 0 0 0,1-1 0 0 0,0 1 0 0 0,0 0 0 0 0,0-2 0 0 0,0-1 0 0 0,2-1 0 0 0,3-2 0 0 0,3 1 0 0 0,3 0 0 0 0,0 2 0 0 0,2 0 0 0 0,1 0 0 0 0,-1 1 0 0 0,1 0 0 0 0,-1 1 0 0 0,1 0 0 0 0,-2 1 0 0 0,-1-2 0 0 0,-2 0 0 0 0,-1 0 0 0 0,0 1 0 0 0,0 0 0 0 0,1 0 0 0 0,0 0 0 0 0,0 0 0 0 0,2 1 0 0 0,0-1 0 0 0,1 1 0 0 0,1-2 0 0 0,0 0 0 0 0,-1-1 0 0 0,0 0 0 0 0,-1 1 0 0 0,1-1 0 0 0,1 2 0 0 0,-1 0 0 0 0,2 0 0 0 0,2 0 0 0 0,1 0 0 0 0,1-1 0 0 0,2 0 0 0 0,2 0 0 0 0,2-1 0 0 0,2-1 0 0 0,2 0 0 0 0,2 0 0 0 0,2-1 0 0 0,0 0 0 0 0,1-1 0 0 0,0 0 0 0 0,0-1 0 0 0,0 0 0 0 0,3 0 0 0 0,9 0 0 0 0,8 0 0 0 0,9 0 0 0 0,2 0 0 0 0,2 0 0 0 0,0-1 0 0 0,-2 1 0 0 0,-1 0 0 0 0,-2 0 0 0 0,-2 0 0 0 0,0 0 0 0 0,0 0 0 0 0,-1 0 0 0 0,0 1 0 0 0,0-1 0 0 0,-2 0 0 0 0,-1 0 0 0 0,-1 0 0 0 0,1 0 0 0 0,0 0 0 0 0,2 0 0 0 0,0 0 0 0 0,1 0 0 0 0,2 0 0 0 0,1 0 0 0 0,2 0 0 0 0,0 0 0 0 0,2 0 0 0 0,0 0 0 0 0,0 0 0 0 0,1 0 0 0 0,-1 0 0 0 0,0 0 0 0 0,0 0 0 0 0,0 0 0 0 0,1 0 0 0 0,2 0 0 0 0,1 0 0 0 0,1 0 0 0 0,1 0 0 0 0,0 0 0 0 0,1 0 0 0 0,1 0 0 0 0,1 0 0 0 0,1 0 0 0 0,2 0 0 0 0,0 0 0 0 0,-2 0 0 0 0,-1 0 0 0 0,-1 0 0 0 0,0 0 0 0 0,-1 0 0 0 0,2 0 0 0 0,2 0 0 0 0,0 0 0 0 0,1 0 0 0 0,1 0 0 0 0,-1 0 0 0 0,-2 0 0 0 0,0 0 0 0 0,-1 0 0 0 0,1 0 0 0 0,-1 0 0 0 0,0 0 0 0 0,0 0 0 0 0,0 0 0 0 0,0 0 0 0 0,-1 0 0 0 0,2 0 0 0 0,0 0 0 0 0,-2 0 0 0 0,-2 0 0 0 0,-3 0 0 0 0,-1 0 0 0 0,-1 0 0 0 0,-1 0 0 0 0,-1 0 0 0 0,-2 0 0 0 0,-2-2 0 0 0,1 0 0 0 0,-1-2 0 0 0,1-1 0 0 0,1-1 0 0 0,0-1 0 0 0,-2 1 0 0 0,-3 0 0 0 0,-4 2 0 0 0,-3 1 0 0 0,-2 0 0 0 0,-2 1 0 0 0,-1 0 0 0 0,0-2 0 0 0,0 1 0 0 0,0-1 0 0 0,0-1 0 0 0,-1 0 0 0 0,-1-1 0 0 0,-2 0 0 0 0,-1 0 0 0 0,0-1 0 0 0,-1 1 0 0 0,0-1 0 0 0,0 0 0 0 0,-1 1 0 0 0,1-1 0 0 0,0 1 0 0 0,0-1 0 0 0,0 1 0 0 0,1-1 0 0 0,2 1 0 0 0,0-1 0 0 0,3 1 0 0 0,-2-1 0 0 0,0 1 0 0 0,-1-1 0 0 0,-1 1 0 0 0,-1-1 0 0 0,0 1 0 0 0,0-1 0 0 0,2 2 0 0 0,0 1 0 0 0,2 2 0 0 0,0 0 0 0 0,1 2 0 0 0,1 0 0 0 0,-1 0 0 0 0,1 0 0 0 0,0-1 0 0 0,-1-1 0 0 0,1-2 0 0 0,0-1 0 0 0,-1-1 0 0 0,1 0 0 0 0,-1-1 0 0 0,1 0 0 0 0,-1 1 0 0 0,1-1 0 0 0,-1 0 0 0 0,1 1 0 0 0,-1-1 0 0 0,1 0 0 0 0,-2 1 0 0 0,-1 1 0 0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1-20T11:42:41.647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18849 4000 16383 0 0,'0'9'0'0'0,"0"12"0"0"0,0 14 0 0 0,0 16 0 0 0,0 15 0 0 0,0 10 0 0 0,0 0 0 0 0,0-5 0 0 0,4-8 0 0 0,8-9 0 0 0,7-8 0 0 0,8-8 0 0 0,6-7 0 0 0,5-5 0 0 0,4-3 0 0 0,10 2 0 0 0,12 5 0 0 0,12 8 0 0 0,11 6 0 0 0,6 6 0 0 0,7 7 0 0 0,1 3 0 0 0,-7 0 0 0 0,-12-6 0 0 0,-16-10 0 0 0,-13-9 0 0 0,-14-10 0 0 0,-10-8 0 0 0,-8-6 0 0 0,-6-6 0 0 0,-3-4 0 0 0,-1-1 0 0 0,-1-2 0 0 0,1 1 0 0 0,-2-5 0 0 0,-2-50 0 0 0,-3-87 0 0 0,-1-116 0 0 0,-2-156 0 0 0,-26-105 0 0 0,-19-6 0 0 0,-7 73 0 0 0,3 108 0 0 0,6 109 0 0 0,7 92 0 0 0,3 69 0 0 0,0 45 0 0 0,-4 28 0 0 0,-8 12 0 0 0,-11 3 0 0 0,-10-1 0 0 0,-7-5 0 0 0,-14-3 0 0 0,-26-3 0 0 0,-40-1 0 0 0,-29 0 0 0 0,-11-1 0 0 0,8 0 0 0 0,25 0 0 0 0,23 26 0 0 0,28 45 0 0 0,33 44 0 0 0,29 36 0 0 0,23 13 0 0 0,14-4 0 0 0,10-4 0 0 0,4-6 0 0 0,1-3 0 0 0,0-1 0 0 0,0-6 0 0 0,9-10 0 0 0,11-6 0 0 0,14-4 0 0 0,13 0 0 0 0,11-6 0 0 0,5-9 0 0 0,1-9 0 0 0,3-7 0 0 0,1-6 0 0 0,-3-8 0 0 0,-7-8 0 0 0,-8-8 0 0 0,-5-9 0 0 0,-4-8 0 0 0,-1-8 0 0 0,0-6 0 0 0,2-6 0 0 0,1-5 0 0 0,3-4 0 0 0,0-4 0 0 0,1-3 0 0 0,-2-4 0 0 0,-3 0 0 0 0,-4-2 0 0 0,-5 1 0 0 0,-5-1 0 0 0,-5 0 0 0 0,-3 1 0 0 0,-4-1 0 0 0,-2 1 0 0 0,0 0 0 0 0,0 0 0 0 0,0 0 0 0 0,-1 0 0 0 0,-3-2 0 0 0,-3-3 0 0 0,-3-3 0 0 0,0-4 0 0 0,-2-2 0 0 0,1-2 0 0 0,1 1 0 0 0,1-1 0 0 0,0 1 0 0 0,1 1 0 0 0,1 0 0 0 0,-1 2 0 0 0,-1 2 0 0 0,-2 1 0 0 0,-1 1 0 0 0,0 1 0 0 0,1 0 0 0 0,2 1 0 0 0,0 0 0 0 0,1 0 0 0 0,1 0 0 0 0,0-1 0 0 0,0 1 0 0 0,0 0 0 0 0,0-1 0 0 0,1 1 0 0 0,-1-1 0 0 0,0 1 0 0 0,0-1 0 0 0,-1 2 0 0 0,-2 1 0 0 0,-1 1 0 0 0,-1 2 0 0 0,-1 0 0 0 0,0 1 0 0 0,-1 0 0 0 0,0 1 0 0 0,-1-1 0 0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1-20T11:42:41.648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4729 3000 16383 0 0,'-31'14'0'0'0,"-40"18"0"0"0,-23 12 0 0 0,-8 5 0 0 0,5-3 0 0 0,11-6 0 0 0,16-9 0 0 0,15-8 0 0 0,14-7 0 0 0,9-6 0 0 0,6-5 0 0 0,3-3 0 0 0,5-2 0 0 0,2-1 0 0 0,1 0 0 0 0,-1 0 0 0 0,0 0 0 0 0,-2 0 0 0 0,0 0 0 0 0,1 1 0 0 0,-1 0 0 0 0,0 0 0 0 0,0 0 0 0 0,1 0 0 0 0,0 0 0 0 0,2 0 0 0 0,0 0 0 0 0,1 0 0 0 0,0 0 0 0 0,-2 0 0 0 0,-1 0 0 0 0,-2 0 0 0 0,-3 0 0 0 0,-5 0 0 0 0,-7 0 0 0 0,-5 0 0 0 0,-9-6 0 0 0,-9-9 0 0 0,-9-9 0 0 0,-4-5 0 0 0,3-1 0 0 0,5 2 0 0 0,9 6 0 0 0,8 4 0 0 0,9 6 0 0 0,8 5 0 0 0,7 4 0 0 0,5 1 0 0 0,5 3 0 0 0,3 0 0 0 0,2 0 0 0 0,1 0 0 0 0,-1 0 0 0 0,1-1 0 0 0,0 0 0 0 0,-1 1 0 0 0,0-1 0 0 0,-1 0 0 0 0,1 0 0 0 0,-1-1 0 0 0,1 1 0 0 0,-1 0 0 0 0,1 0 0 0 0,-1 0 0 0 0,1 0 0 0 0,-1 0 0 0 0,1 0 0 0 0,-1 0 0 0 0,1 0 0 0 0,-1 0 0 0 0,1 0 0 0 0,-1 0 0 0 0,1 0 0 0 0,-1 0 0 0 0,1 0 0 0 0,-1 0 0 0 0,1 0 0 0 0,-1-1 0 0 0,1-4 0 0 0,0 0 0 0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1-20T12:04:41.055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5284 3248 16383 0 0,'0'0'0'0'0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1-20T12:11:38.066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5920 2996 16383 0 0,'18'0'0'0'0,"25"0"0"0"0,31 0 0 0 0,25 0 0 0 0,8 0 0 0 0,-5 0 0 0 0,-13 0 0 0 0,-13 0 0 0 0,-11 0 0 0 0,-7 0 0 0 0,0 0 0 0 0,6 0 0 0 0,7 0 0 0 0,6 0 0 0 0,4 0 0 0 0,7 0 0 0 0,3 0 0 0 0,2 0 0 0 0,2 0 0 0 0,0 0 0 0 0,-4 0 0 0 0,-9 0 0 0 0,-10 0 0 0 0,-7 0 0 0 0,-7 0 0 0 0,-4 0 0 0 0,-4 0 0 0 0,-2 0 0 0 0,-2 0 0 0 0,-1 0 0 0 0,0 0 0 0 0,0 0 0 0 0,3 0 0 0 0,-1 0 0 0 0,0 0 0 0 0,-3 0 0 0 0,-2 0 0 0 0,-5 0 0 0 0,-3 0 0 0 0,-4 0 0 0 0,-2 0 0 0 0,-2 0 0 0 0,-1 0 0 0 0,0 0 0 0 0,-5 0 0 0 0,-3 0 0 0 0,-2 0 0 0 0,-1 0 0 0 0,-2 0 0 0 0,1 0 0 0 0,-2 0 0 0 0,-1 0 0 0 0,-2 0 0 0 0,0 0 0 0 0,-1 0 0 0 0,-1 0 0 0 0,0 0 0 0 0,1 0 0 0 0,-1 0 0 0 0,0 0 0 0 0,0 0 0 0 0,1 0 0 0 0,-1 0 0 0 0,1 0 0 0 0,-1 0 0 0 0,1 0 0 0 0,-1 0 0 0 0,2 0 0 0 0,1 0 0 0 0,0 0 0 0 0,-7 0 0 0 0,-12 0 0 0 0,-9 0 0 0 0,-6 0 0 0 0,-4 0 0 0 0,-4 0 0 0 0,-2 0 0 0 0,-3 0 0 0 0,-1 0 0 0 0,-1 0 0 0 0,-1 0 0 0 0,0 0 0 0 0,-1 0 0 0 0,0 0 0 0 0,1 0 0 0 0,0 0 0 0 0,1 0 0 0 0,0 0 0 0 0,2 0 0 0 0,2 1 0 0 0,1 0 0 0 0,1 2 0 0 0,1 1 0 0 0,1 0 0 0 0,0 2 0 0 0,0 0 0 0 0,0 1 0 0 0,-1-1 0 0 0,2 1 0 0 0,1 0 0 0 0,3-1 0 0 0,2 1 0 0 0,3 0 0 0 0,1 0 0 0 0,1 1 0 0 0,1 1 0 0 0,0 0 0 0 0,0 0 0 0 0,0-1 0 0 0,-1 0 0 0 0,1-1 0 0 0,0 0 0 0 0,-1-1 0 0 0,1 0 0 0 0,0 1 0 0 0,-1-1 0 0 0,1 1 0 0 0,-1-1 0 0 0,-1 1 0 0 0,-1-1 0 0 0,-1 0 0 0 0,-2 1 0 0 0,0-1 0 0 0,-1 1 0 0 0,0-1 0 0 0,0 1 0 0 0,-1-1 0 0 0,1 0 0 0 0,0-2 0 0 0,0-2 0 0 0,1 0 0 0 0,2-2 0 0 0,1 0 0 0 0,1 0 0 0 0,1 0 0 0 0,-1 0 0 0 0,-1-1 0 0 0,-1 1 0 0 0,0 0 0 0 0,-1 0 0 0 0,0 0 0 0 0,-1 0 0 0 0,0 0 0 0 0,-1 0 0 0 0,0 0 0 0 0,0 0 0 0 0,1 0 0 0 0,2 0 0 0 0,0 0 0 0 0,2 0 0 0 0,1 0 0 0 0,1 0 0 0 0,-1 0 0 0 0,1 0 0 0 0,0 0 0 0 0,0 0 0 0 0,0 0 0 0 0,-1 0 0 0 0,2 0 0 0 0,1 0 0 0 0,2 0 0 0 0,0 0 0 0 0,2 0 0 0 0,-1 0 0 0 0,2 0 0 0 0,-1 0 0 0 0,0 0 0 0 0,2 0 0 0 0,0 0 0 0 0,2 0 0 0 0,2 0 0 0 0,0 0 0 0 0,0 0 0 0 0,1 0 0 0 0,-1 0 0 0 0,1 0 0 0 0,0 0 0 0 0,0 0 0 0 0,-1 0 0 0 0,1 0 0 0 0,-1 0 0 0 0,1 0 0 0 0,-1 0 0 0 0,1 0 0 0 0,-1 0 0 0 0,1 0 0 0 0,-1 0 0 0 0,1 0 0 0 0,-1 0 0 0 0,1 0 0 0 0,-1 0 0 0 0,1 0 0 0 0,-1 0 0 0 0,1 0 0 0 0,-1 0 0 0 0,1 0 0 0 0,-1 0 0 0 0,1 0 0 0 0,-1 0 0 0 0,1 0 0 0 0,-1 0 0 0 0,1 0 0 0 0,0 0 0 0 0,-1 0 0 0 0,1 0 0 0 0,-1 0 0 0 0,1 0 0 0 0,-1 0 0 0 0,-1 0 0 0 0,2 0 0 0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1-20T12:11:38.067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6920 3185 16383 0 0,'24'0'0'0'0,"28"0"0"0"0,34 0 0 0 0,37 0 0 0 0,42 0 0 0 0,44 0 0 0 0,38 0 0 0 0,37 0 0 0 0,22 0 0 0 0,0 0 0 0 0,-6 0 0 0 0,-23 0 0 0 0,-33 0 0 0 0,-36 0 0 0 0,-29 0 0 0 0,-16 0 0 0 0,-10 0 0 0 0,1 0 0 0 0,3 0 0 0 0,6 0 0 0 0,-5 0 0 0 0,-16 0 0 0 0,-25 0 0 0 0,-25 0 0 0 0,-24 0 0 0 0,-19 0 0 0 0,-16 0 0 0 0,-12 0 0 0 0,-10 0 0 0 0,-4 1 0 0 0,-3 2 0 0 0,-2 1 0 0 0,-1 1 0 0 0,-2 1 0 0 0,1 0 0 0 0,-1 2 0 0 0,1 1 0 0 0,-1 2 0 0 0,1 0 0 0 0,0-1 0 0 0,0-1 0 0 0,0-1 0 0 0,0-1 0 0 0,0 0 0 0 0,-1-2 0 0 0,-2 0 0 0 0,-1-1 0 0 0,-1-1 0 0 0,2-2 0 0 0,3 0 0 0 0,7-1 0 0 0,4 0 0 0 0,4 0 0 0 0,3 0 0 0 0,2 0 0 0 0,1 0 0 0 0,2-1 0 0 0,4 0 0 0 0,4-4 0 0 0,2-4 0 0 0,4-3 0 0 0,1-1 0 0 0,1-1 0 0 0,2-1 0 0 0,1 1 0 0 0,2 0 0 0 0,-1 1 0 0 0,0-1 0 0 0,-2 1 0 0 0,0 0 0 0 0,-1 0 0 0 0,-1 0 0 0 0,0 1 0 0 0,0 2 0 0 0,0 1 0 0 0,-1 1 0 0 0,-1 1 0 0 0,-3 0 0 0 0,-3 2 0 0 0,-3 2 0 0 0,-2 0 0 0 0,-2 2 0 0 0,-2 1 0 0 0,-2 0 0 0 0,-1 0 0 0 0,1 0 0 0 0,-1 0 0 0 0,-1-2 0 0 0,0 1 0 0 0,-1 0 0 0 0,-2 0 0 0 0,0 1 0 0 0,-2 0 0 0 0,0-1 0 0 0,0 1 0 0 0,0 0 0 0 0,0 1 0 0 0,-1-1 0 0 0,1 0 0 0 0,0 0 0 0 0,0 0 0 0 0,0 0 0 0 0,0 0 0 0 0,0 0 0 0 0,0 0 0 0 0,0 0 0 0 0,0 0 0 0 0,0 0 0 0 0,0 0 0 0 0,0 0 0 0 0,0 0 0 0 0,-1 0 0 0 0,-2 0 0 0 0,-1 0 0 0 0,-1 0 0 0 0,-1 0 0 0 0,0 0 0 0 0,-1 0 0 0 0,0 0 0 0 0,0 0 0 0 0,1 0 0 0 0,-1 0 0 0 0,0 0 0 0 0,1 0 0 0 0,-1 0 0 0 0,1 0 0 0 0,-1 0 0 0 0,1 0 0 0 0,-1 0 0 0 0,1 0 0 0 0,-1 0 0 0 0,1 0 0 0 0,-1 0 0 0 0,1 0 0 0 0,-1 0 0 0 0,1 0 0 0 0,-1 0 0 0 0,1 0 0 0 0,-1 0 0 0 0,2 0 0 0 0,1 0 0 0 0,1 0 0 0 0,2 0 0 0 0,0 0 0 0 0,1 0 0 0 0,0 0 0 0 0,3 0 0 0 0,2 0 0 0 0,3 0 0 0 0,3 0 0 0 0,-2 0 0 0 0,-1 0 0 0 0,-3 0 0 0 0,-2 0 0 0 0,-4 0 0 0 0,-3 0 0 0 0,-1 0 0 0 0,-1 0 0 0 0,-1 0 0 0 0,0 0 0 0 0,0 0 0 0 0,0 0 0 0 0,0 0 0 0 0,0 0 0 0 0,1 0 0 0 0,-1 0 0 0 0,1 0 0 0 0,-1 0 0 0 0,1 0 0 0 0,-1 0 0 0 0,1 0 0 0 0,-1 0 0 0 0,-1 0 0 0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1-20T12:11:38.068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11067 3058 16383 0 0,'0'0'0'0'0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1-20T12:11:38.069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13554 3192 16383 0 0,'0'2'0'0'0,"0"4"0"0"0,0 2 0 0 0,0 2 0 0 0,0 0 0 0 0,0 1 0 0 0,0-2 0 0 0,0-1 0 0 0,0 0 0 0 0,0-1 0 0 0,0 0 0 0 0,0-1 0 0 0,0 1 0 0 0,0-1 0 0 0,0 0 0 0 0,0 1 0 0 0,0-1 0 0 0,0 0 0 0 0,0 1 0 0 0,0-1 0 0 0,0 1 0 0 0,0-1 0 0 0,0 1 0 0 0,0-1 0 0 0,0 1 0 0 0,0-1 0 0 0,0 1 0 0 0,0-1 0 0 0,0 1 0 0 0,0 0 0 0 0,0 2 0 0 0,0 2 0 0 0,0 1 0 0 0,0 0 0 0 0,0 0 0 0 0,0-2 0 0 0,0 0 0 0 0,0-2 0 0 0,0-1 0 0 0,0 0 0 0 0,0-1 0 0 0,0 1 0 0 0,0-1 0 0 0,0 0 0 0 0,0-5 0 0 0,0-8 0 0 0,0-5 0 0 0,0-3 0 0 0,-1-2 0 0 0,-2 1 0 0 0,-1 0 0 0 0,-1 2 0 0 0,-1 1 0 0 0,0 1 0 0 0,-1 1 0 0 0,0 0 0 0 0,1 0 0 0 0,-2-2 0 0 0,-2-1 0 0 0,-1-2 0 0 0,-3-3 0 0 0,-3-3 0 0 0,-3-2 0 0 0,-5-5 0 0 0,-6-2 0 0 0,-3-2 0 0 0,-2 1 0 0 0,-3 1 0 0 0,-1 3 0 0 0,0 2 0 0 0,0 4 0 0 0,1 3 0 0 0,0 4 0 0 0,3 3 0 0 0,0 4 0 0 0,3 4 0 0 0,3 1 0 0 0,0 2 0 0 0,2 1 0 0 0,0 1 0 0 0,1 0 0 0 0,1-1 0 0 0,0 1 0 0 0,-1-1 0 0 0,0 1 0 0 0,0-1 0 0 0,0 0 0 0 0,0 0 0 0 0,1 0 0 0 0,-1 0 0 0 0,1 0 0 0 0,0 0 0 0 0,2 0 0 0 0,0 0 0 0 0,2 0 0 0 0,3 0 0 0 0,1 4 0 0 0,3 6 0 0 0,1 6 0 0 0,4 4 0 0 0,1 4 0 0 0,3 1 0 0 0,1-1 0 0 0,3-1 0 0 0,1-1 0 0 0,1-1 0 0 0,1-1 0 0 0,-1 1 0 0 0,0 1 0 0 0,1 1 0 0 0,-1 0 0 0 0,1-1 0 0 0,9-3 0 0 0,7-3 0 0 0,7-3 0 0 0,4-3 0 0 0,4-2 0 0 0,1-2 0 0 0,1-1 0 0 0,0-1 0 0 0,0-2 0 0 0,-1-2 0 0 0,1 1 0 0 0,-2-2 0 0 0,2 1 0 0 0,0 0 0 0 0,0-1 0 0 0,-1 1 0 0 0,1 0 0 0 0,-4 0 0 0 0,-2 0 0 0 0,-6 0 0 0 0,-5 0 0 0 0,-4 0 0 0 0,-4 0 0 0 0,0 0 0 0 0,-2 0 0 0 0,0 0 0 0 0,1 0 0 0 0,1 0 0 0 0,0 0 0 0 0,0 0 0 0 0,-1 0 0 0 0,0 0 0 0 0,-1 0 0 0 0,0 0 0 0 0,-1 0 0 0 0,1 0 0 0 0,-1 0 0 0 0,1 0 0 0 0,-1 0 0 0 0,0 0 0 0 0,-1 0 0 0 0,0 0 0 0 0,0 0 0 0 0,1 0 0 0 0,0 0 0 0 0,0 0 0 0 0,0 0 0 0 0,0 0 0 0 0,1 0 0 0 0,-1 0 0 0 0,1 0 0 0 0,0 0 0 0 0,-1 0 0 0 0,1 0 0 0 0,-1 0 0 0 0,1 0 0 0 0,-1 0 0 0 0,1 0 0 0 0,-1 0 0 0 0,1 0 0 0 0,-1 0 0 0 0,1 0 0 0 0,-1 0 0 0 0,1 0 0 0 0,-1 0 0 0 0,0 0 0 0 0,1 0 0 0 0,-1 0 0 0 0,1 0 0 0 0,-9 0 0 0 0,-14 0 0 0 0,-18 0 0 0 0,-22 0 0 0 0,-19 0 0 0 0,-14 0 0 0 0,-12 0 0 0 0,-2 0 0 0 0,1 0 0 0 0,1 0 0 0 0,1 0 0 0 0,2 0 0 0 0,0 0 0 0 0,-7 0 0 0 0,-13 0 0 0 0,-27 0 0 0 0,-24 0 0 0 0,-15 0 0 0 0,-7 0 0 0 0,10 0 0 0 0,21 0 0 0 0,27-2 0 0 0,28-2 0 0 0,25-3 0 0 0,20-1 0 0 0,16 0 0 0 0,10 0 0 0 0,7 1 0 0 0,6-1 0 0 0,3 1 0 0 0,2 0 0 0 0,1 1 0 0 0,3 0 0 0 0,2 2 0 0 0,2 2 0 0 0,0 1 0 0 0,2 0 0 0 0,0 1 0 0 0,-1 0 0 0 0,1 1 0 0 0,0-1 0 0 0,0 0 0 0 0,0 0 0 0 0,0-1 0 0 0,2-1 0 0 0,2-3 0 0 0,1-4 0 0 0,0-3 0 0 0,1-4 0 0 0,1-2 0 0 0,9-1 0 0 0,7 1 0 0 0,8 0 0 0 0,5 2 0 0 0,3 2 0 0 0,0 2 0 0 0,-3 3 0 0 0,0 2 0 0 0,-2 3 0 0 0,-2 1 0 0 0,1 3 0 0 0,-2-1 0 0 0,1 2 0 0 0,0-1 0 0 0,2 1 0 0 0,3-1 0 0 0,2 0 0 0 0,3 1 0 0 0,2-1 0 0 0,1 0 0 0 0,0 0 0 0 0,1 0 0 0 0,0 0 0 0 0,2 0 0 0 0,2 0 0 0 0,0 0 0 0 0,1 0 0 0 0,0 0 0 0 0,1 0 0 0 0,0 4 0 0 0,-1 6 0 0 0,1 6 0 0 0,0 5 0 0 0,-1 2 0 0 0,1 3 0 0 0,-1 1 0 0 0,1 0 0 0 0,-2 0 0 0 0,-1-1 0 0 0,-2-2 0 0 0,0-2 0 0 0,-2-1 0 0 0,-1-2 0 0 0,-2-2 0 0 0,-1-1 0 0 0,-4-2 0 0 0,-3-1 0 0 0,-4 0 0 0 0,-1-1 0 0 0,0 0 0 0 0,-1-2 0 0 0,0-1 0 0 0,-1-2 0 0 0,-4 0 0 0 0,-2 0 0 0 0,-3-1 0 0 0,-3 0 0 0 0,-2 0 0 0 0,0 1 0 0 0,-1-1 0 0 0,0 0 0 0 0,-2 1 0 0 0,0-1 0 0 0,-2 1 0 0 0,-1-1 0 0 0,0 1 0 0 0,-1-1 0 0 0,-1 1 0 0 0,1-1 0 0 0,0 1 0 0 0,0-1 0 0 0,-1 0 0 0 0,-10-2 0 0 0,-11-2 0 0 0,-14 0 0 0 0,-17-2 0 0 0,-14 0 0 0 0,-12 0 0 0 0,-15-2 0 0 0,-30-19 0 0 0,-54-34 0 0 0,-71-50 0 0 0,-41-35 0 0 0,-4-11 0 0 0,21 8 0 0 0,32 20 0 0 0,41 27 0 0 0,45 28 0 0 0,40 25 0 0 0,32 19 0 0 0,21 15 0 0 0,12 8 0 0 0,7 4 0 0 0,3 2 0 0 0,0 0 0 0 0,-3-1 0 0 0,0-1 0 0 0,-1-1 0 0 0,1-1 0 0 0,0-2 0 0 0,-2-1 0 0 0,-2-1 0 0 0,-2 0 0 0 0,-1 1 0 0 0,0 1 0 0 0,1 0 0 0 0,2 0 0 0 0,3 1 0 0 0,5 0 0 0 0,5 0 0 0 0,5 0 0 0 0,3 0 0 0 0,4 0 0 0 0,3 2 0 0 0,2 6 0 0 0,3 8 0 0 0,0 6 0 0 0,2 5 0 0 0,-1 3 0 0 0,0 0 0 0 0,-2 0 0 0 0,-2-1 0 0 0,-1-1 0 0 0,0-2 0 0 0,-2-2 0 0 0,0-2 0 0 0,-3-2 0 0 0,-1-3 0 0 0,0-3 0 0 0,-3-2 0 0 0,-2-3 0 0 0,-1-1 0 0 0,-1-2 0 0 0,-1 0 0 0 0,-1-1 0 0 0,-1-2 0 0 0,-2-1 0 0 0,-5-1 0 0 0,-4 0 0 0 0,-6-1 0 0 0,-3 0 0 0 0,-4-1 0 0 0,1 1 0 0 0,0 0 0 0 0,1 0 0 0 0,3 0 0 0 0,4 0 0 0 0,7 0 0 0 0,6 0 0 0 0,7 0 0 0 0,5 0 0 0 0,4 0 0 0 0,3 0 0 0 0,3 0 0 0 0,1 0 0 0 0,1 0 0 0 0,3 0 0 0 0,1 0 0 0 0,1 0 0 0 0,0 0 0 0 0,1 0 0 0 0,0 0 0 0 0,7 0 0 0 0,13 0 0 0 0,12 0 0 0 0,6 0 0 0 0,4 0 0 0 0,-1 0 0 0 0,-3 0 0 0 0,-4 0 0 0 0,-2 0 0 0 0,-1 0 0 0 0,-1 0 0 0 0,1 0 0 0 0,-1 0 0 0 0,2 0 0 0 0,-1 0 0 0 0,0 0 0 0 0,-2 0 0 0 0,-2 0 0 0 0,-4 0 0 0 0,-3 0 0 0 0,-4 0 0 0 0,-1 0 0 0 0,-4 0 0 0 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1-20T12:11:38.070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17949 3021 16383 0 0,'0'0'0'0'0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1-20T12:11:38.071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17847 2859 16383 0 0,'0'1'0'0'0,"2"1"0"0"0,0 2 0 0 0,1 2 0 0 0,-1-1 0 0 0,2 2 0 0 0,-1 0 0 0 0,2-1 0 0 0,-1 1 0 0 0,0 0 0 0 0,-1-1 0 0 0,1 1 0 0 0,0 0 0 0 0,0-1 0 0 0,0 1 0 0 0,0-1 0 0 0,1 1 0 0 0,-2-1 0 0 0,1 1 0 0 0,-1-1 0 0 0,1 1 0 0 0,-1-1 0 0 0,0 1 0 0 0,0-1 0 0 0,-1 0 0 0 0,0 1 0 0 0,-1-1 0 0 0,-1 1 0 0 0,0-1 0 0 0,0 1 0 0 0,0-1 0 0 0,0 1 0 0 0,0-1 0 0 0,0 1 0 0 0,0-1 0 0 0,0 1 0 0 0,0-1 0 0 0,0 0 0 0 0,0 0 0 0 0,0-1 0 0 0,0 0 0 0 0,0 0 0 0 0,0-1 0 0 0,0 0 0 0 0,2-2 0 0 0,-1 0 0 0 0,0 0 0 0 0,0 1 0 0 0,0 1 0 0 0,-1 1 0 0 0,1 0 0 0 0,-1 1 0 0 0,0 1 0 0 0,-1 0 0 0 0,3-1 0 0 0,-1 1 0 0 0,0 0 0 0 0,0-1 0 0 0,0 1 0 0 0,0-1 0 0 0,-1 1 0 0 0,0-1 0 0 0,0 1 0 0 0,0-1 0 0 0,0 1 0 0 0,0-1 0 0 0,0 1 0 0 0,0-1 0 0 0,0 1 0 0 0,0-1 0 0 0,0 1 0 0 0,0-1 0 0 0,1 0 0 0 0,1-3 0 0 0,1 0 0 0 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1-20T12:11:38.072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17945 3226 16383 0 0,'8'-1'0'0'0,"12"-2"0"0"0,12 0 0 0 0,9 1 0 0 0,6 0 0 0 0,5 1 0 0 0,1 0 0 0 0,2 0 0 0 0,-1 1 0 0 0,-1 0 0 0 0,-4 1 0 0 0,-4-1 0 0 0,-7 0 0 0 0,-5 0 0 0 0,-4 0 0 0 0,-2 0 0 0 0,-2 0 0 0 0,-3 0 0 0 0,-1 0 0 0 0,0 0 0 0 0,1 0 0 0 0,1 0 0 0 0,1 0 0 0 0,1 0 0 0 0,0 0 0 0 0,1 0 0 0 0,-1 0 0 0 0,0 0 0 0 0,-1 0 0 0 0,-1 0 0 0 0,0 0 0 0 0,-1 0 0 0 0,0 0 0 0 0,1 0 0 0 0,-1 0 0 0 0,-1 0 0 0 0,-2 0 0 0 0,-2 0 0 0 0,-2 0 0 0 0,-2 0 0 0 0,1 0 0 0 0,-2 0 0 0 0,1 0 0 0 0,-1 0 0 0 0,1 0 0 0 0,0 0 0 0 0,0 0 0 0 0,-1 0 0 0 0,1 0 0 0 0,0 0 0 0 0,0 0 0 0 0,0 0 0 0 0,0 0 0 0 0,0 0 0 0 0,0 0 0 0 0,0 0 0 0 0,0 0 0 0 0,0 0 0 0 0,0 0 0 0 0,-1 0 0 0 0,-1 0 0 0 0,-1 0 0 0 0,0 0 0 0 0,1 0 0 0 0,1 0 0 0 0,0 0 0 0 0,1 0 0 0 0,0 0 0 0 0,0 0 0 0 0,0 0 0 0 0,0 0 0 0 0,0 0 0 0 0,0 0 0 0 0,0 0 0 0 0,0 0 0 0 0,1-1 0 0 0,2-2 0 0 0,1-1 0 0 0,1-1 0 0 0,1-1 0 0 0,0 0 0 0 0,4-2 0 0 0,4-1 0 0 0,5-2 0 0 0,5-1 0 0 0,6 0 0 0 0,4-1 0 0 0,7-1 0 0 0,6 0 0 0 0,4 0 0 0 0,1 0 0 0 0,-2 0 0 0 0,-3 0 0 0 0,-4 2 0 0 0,-4 1 0 0 0,-2 0 0 0 0,-3 2 0 0 0,-1 1 0 0 0,-1-1 0 0 0,-1 0 0 0 0,1-2 0 0 0,0 0 0 0 0,0-1 0 0 0,1-1 0 0 0,2 1 0 0 0,1 2 0 0 0,1 1 0 0 0,-2 0 0 0 0,0 2 0 0 0,-2 1 0 0 0,-2-1 0 0 0,-2 1 0 0 0,-2 0 0 0 0,0-1 0 0 0,0 2 0 0 0,0 1 0 0 0,0 2 0 0 0,1 1 0 0 0,-1 0 0 0 0,2 1 0 0 0,1 0 0 0 0,1 0 0 0 0,0 1 0 0 0,1-1 0 0 0,1 0 0 0 0,-1 0 0 0 0,1 0 0 0 0,0 0 0 0 0,1 0 0 0 0,4 0 0 0 0,3 0 0 0 0,0 0 0 0 0,-1 0 0 0 0,-4 0 0 0 0,-3 0 0 0 0,-2 0 0 0 0,-1 0 0 0 0,0 0 0 0 0,3 0 0 0 0,8 0 0 0 0,13 0 0 0 0,15 0 0 0 0,19 0 0 0 0,13 0 0 0 0,14 0 0 0 0,16 0 0 0 0,12 0 0 0 0,4 0 0 0 0,-2 0 0 0 0,-6 0 0 0 0,-9 0 0 0 0,-11 0 0 0 0,-7 0 0 0 0,-4 0 0 0 0,-3 0 0 0 0,-3 0 0 0 0,-6 0 0 0 0,-12 0 0 0 0,-14 0 0 0 0,-13 0 0 0 0,-10 0 0 0 0,-8 0 0 0 0,1 0 0 0 0,9 2 0 0 0,21 0 0 0 0,28 1 0 0 0,40 4 0 0 0,34 1 0 0 0,22 3 0 0 0,-4 2 0 0 0,-22 2 0 0 0,-30 0 0 0 0,-35-1 0 0 0,-32-1 0 0 0,-25 0 0 0 0,-20 0 0 0 0,-14-1 0 0 0,-9 1 0 0 0,-5 1 0 0 0,-3 1 0 0 0,-3 2 0 0 0,0 1 0 0 0,-1 1 0 0 0,-1 2 0 0 0,-2 1 0 0 0,0 0 0 0 0,-1 1 0 0 0,0-3 0 0 0,-1-2 0 0 0,1-3 0 0 0,0-3 0 0 0,0-1 0 0 0,0-1 0 0 0,0-2 0 0 0,0 0 0 0 0,0-1 0 0 0,0-1 0 0 0,0 0 0 0 0,0 1 0 0 0,0-1 0 0 0,0 1 0 0 0,0 3 0 0 0,0 4 0 0 0,0 4 0 0 0,0 5 0 0 0,0 3 0 0 0,1 3 0 0 0,1 0 0 0 0,2-1 0 0 0,0-1 0 0 0,1-2 0 0 0,0-2 0 0 0,0-2 0 0 0,0-2 0 0 0,-1-3 0 0 0,-2-3 0 0 0,0-3 0 0 0,-1-2 0 0 0,-1-1 0 0 0,0-1 0 0 0,-1 0 0 0 0,1 0 0 0 0,0 0 0 0 0,0 0 0 0 0,0 0 0 0 0,0 0 0 0 0,1 0 0 0 0,0-3 0 0 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1-20T12:11:38.073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27647 3562 16383 0 0,'-24'-22'0'0'0,"-22"-22"0"0"0,-14-13 0 0 0,-4-4 0 0 0,5 3 0 0 0,8 8 0 0 0,9 8 0 0 0,9 9 0 0 0,7 6 0 0 0,6 5 0 0 0,5 5 0 0 0,2 3 0 0 0,1 2 0 0 0,1 3 0 0 0,-1 1 0 0 0,1 2 0 0 0,-1-2 0 0 0,-1 0 0 0 0,1-2 0 0 0,0 0 0 0 0,1 0 0 0 0,2 3 0 0 0,1 1 0 0 0,1 3 0 0 0,-1 2 0 0 0,0 7 0 0 0,-4 5 0 0 0,-2 7 0 0 0,-3 3 0 0 0,-3 3 0 0 0,-3-1 0 0 0,-2 0 0 0 0,-1-2 0 0 0,0-2 0 0 0,-1-2 0 0 0,1-3 0 0 0,-1 0 0 0 0,2-2 0 0 0,1-2 0 0 0,2 0 0 0 0,1-1 0 0 0,1 0 0 0 0,1 1 0 0 0,-1 1 0 0 0,1 1 0 0 0,0 0 0 0 0,0 1 0 0 0,1 0 0 0 0,1 0 0 0 0,1-1 0 0 0,2-2 0 0 0,0-1 0 0 0,1-1 0 0 0,1 0 0 0 0,-1-2 0 0 0,1 1 0 0 0,2-2 0 0 0,1-2 0 0 0,1 0 0 0 0,1-2 0 0 0,1-1 0 0 0,0 0 0 0 0,-1 0 0 0 0,4 0 0 0 0,27-14 0 0 0,31-26 0 0 0,26-21 0 0 0,9-8 0 0 0,-2 6 0 0 0,-13 11 0 0 0,-13 16 0 0 0,-13 13 0 0 0,-12 11 0 0 0,-8 7 0 0 0,-7 5 0 0 0,-3 2 0 0 0,-1 1 0 0 0,-1-1 0 0 0,0 1 0 0 0,0-2 0 0 0,3 0 0 0 0,1 0 0 0 0,2-1 0 0 0,1 0 0 0 0,2 0 0 0 0,0 0 0 0 0,0 0 0 0 0,0 3 0 0 0,1 6 0 0 0,-1 5 0 0 0,-1 5 0 0 0,-2 5 0 0 0,-2 4 0 0 0,-2 2 0 0 0,-4 3 0 0 0,-3 5 0 0 0,-4 4 0 0 0,-3 1 0 0 0,-2 2 0 0 0,-2-3 0 0 0,-1-2 0 0 0,-1-3 0 0 0,0-4 0 0 0,-3-4 0 0 0,-9-5 0 0 0,-15-7 0 0 0,-10-6 0 0 0,-6-5 0 0 0,-1-4 0 0 0,3-1 0 0 0,4-2 0 0 0,4 0 0 0 0,4 0 0 0 0,2 0 0 0 0,1 0 0 0 0,2 0 0 0 0,0 1 0 0 0,-1-2 0 0 0,1-7 0 0 0,-1-6 0 0 0,-5-11 0 0 0,-1-7 0 0 0,-2-7 0 0 0,1-4 0 0 0,1 0 0 0 0,3 3 0 0 0,5 7 0 0 0,5 6 0 0 0,5 7 0 0 0,4 6 0 0 0,7 6 0 0 0,7 4 0 0 0,5 3 0 0 0,6 2 0 0 0,4 0 0 0 0,3 2 0 0 0,3-1 0 0 0,1 0 0 0 0,0-1 0 0 0,0 1 0 0 0,-2-1 0 0 0,-1 0 0 0 0,-2 0 0 0 0,0 0 0 0 0,-2 0 0 0 0,1 0 0 0 0,-1 0 0 0 0,0 0 0 0 0,0 0 0 0 0,-2 0 0 0 0,-2 0 0 0 0,-4 0 0 0 0,-2 0 0 0 0,-1 0 0 0 0,-1 0 0 0 0,-1 0 0 0 0,0 0 0 0 0,0 0 0 0 0,0 0 0 0 0,-2 0 0 0 0,-8 0 0 0 0,-8 0 0 0 0,-8-2 0 0 0,-10-5 0 0 0,-6-3 0 0 0,-6-4 0 0 0,-2-4 0 0 0,-3-4 0 0 0,0-1 0 0 0,-1-3 0 0 0,-2 0 0 0 0,-1-1 0 0 0,0 2 0 0 0,0 0 0 0 0,1 3 0 0 0,2 1 0 0 0,3 5 0 0 0,4 3 0 0 0,4 2 0 0 0,4 4 0 0 0,5 3 0 0 0,3 2 0 0 0,3 1 0 0 0,3 1 0 0 0,3 1 0 0 0,1-1 0 0 0,1 1 0 0 0,2-1 0 0 0,-1 1 0 0 0,0-1 0 0 0,-2 0 0 0 0,-2 0 0 0 0,-1 0 0 0 0,-1 0 0 0 0,0 0 0 0 0,-2 0 0 0 0,-1 0 0 0 0,-2 0 0 0 0,0 0 0 0 0,-2 0 0 0 0,-1 0 0 0 0,-2 0 0 0 0,-1 0 0 0 0,0 0 0 0 0,0 1 0 0 0,2 6 0 0 0,1 7 0 0 0,3 8 0 0 0,2 6 0 0 0,4 4 0 0 0,3 1 0 0 0,5 1 0 0 0,3 1 0 0 0,3-2 0 0 0,3-3 0 0 0,1-4 0 0 0,0-2 0 0 0,1-2 0 0 0,0-2 0 0 0,0-1 0 0 0,-1-1 0 0 0,10-3 0 0 0,11-3 0 0 0,10-5 0 0 0,7-3 0 0 0,4-2 0 0 0,-2-1 0 0 0,-3-2 0 0 0,-4 1 0 0 0,-2-1 0 0 0,-3 0 0 0 0,-1 1 0 0 0,-1-1 0 0 0,-1 1 0 0 0,2 0 0 0 0,1 0 0 0 0,1-2 0 0 0,2-4 0 0 0,0-5 0 0 0,-1-2 0 0 0,-2-1 0 0 0,-3-2 0 0 0,-3-1 0 0 0,-2-2 0 0 0,-3 0 0 0 0,-1 0 0 0 0,-2-1 0 0 0,-2 0 0 0 0,-2 1 0 0 0,-3 0 0 0 0,-2 2 0 0 0,-3 1 0 0 0,0 2 0 0 0,-2 0 0 0 0,0 1 0 0 0,-1 2 0 0 0,1 1 0 0 0,-3 2 0 0 0,-7 3 0 0 0,-8 2 0 0 0,-10 2 0 0 0,-7 0 0 0 0,-5 1 0 0 0,-4 1 0 0 0,-2-1 0 0 0,1 3 0 0 0,3 4 0 0 0,4 3 0 0 0,4 5 0 0 0,4 2 0 0 0,3 0 0 0 0,3 0 0 0 0,2 0 0 0 0,3-2 0 0 0,3-1 0 0 0,1 0 0 0 0,2-2 0 0 0,3-2 0 0 0,1-1 0 0 0,2-1 0 0 0,0-1 0 0 0,1-1 0 0 0,0 0 0 0 0,0-1 0 0 0,0-1 0 0 0,0-2 0 0 0,-1-1 0 0 0,1 0 0 0 0,-1-1 0 0 0,1-2 0 0 0,-1-4 0 0 0,1-1 0 0 0,-1-1 0 0 0,0 0 0 0 0,-2 0 0 0 0,-2 1 0 0 0,0 1 0 0 0,-3 2 0 0 0,-1 1 0 0 0,-2 1 0 0 0,-2 2 0 0 0,0 0 0 0 0,-2 0 0 0 0,-1 0 0 0 0,-3 1 0 0 0,-2-1 0 0 0,-4 0 0 0 0,-2 0 0 0 0,-1 0 0 0 0,-4 0 0 0 0,-2 0 0 0 0,-5 0 0 0 0,-3 0 0 0 0,-4 0 0 0 0,-2 0 0 0 0,-8 0 0 0 0,-7 0 0 0 0,-8 0 0 0 0,-2 0 0 0 0,-2 0 0 0 0,1 0 0 0 0,6 0 0 0 0,7 0 0 0 0,8 0 0 0 0,5 0 0 0 0,5 0 0 0 0,4 0 0 0 0,3 0 0 0 0,1 0 0 0 0,-1 0 0 0 0,0 0 0 0 0,-2 0 0 0 0,-3-2 0 0 0,-1-3 0 0 0,-3-3 0 0 0,1-1 0 0 0,1-1 0 0 0,0-1 0 0 0,2 2 0 0 0,1 0 0 0 0,0 2 0 0 0,1 2 0 0 0,3 2 0 0 0,2 2 0 0 0,2 1 0 0 0,4 0 0 0 0,1 0 0 0 0,1 0 0 0 0,-2 1 0 0 0,-1-1 0 0 0,-1 0 0 0 0,-2 0 0 0 0,-1 0 0 0 0,-1 1 0 0 0,0-2 0 0 0,-1 1 0 0 0,1 0 0 0 0,-1 0 0 0 0,-1 0 0 0 0,-2 0 0 0 0,0 0 0 0 0,-1 0 0 0 0,0 0 0 0 0,-1 0 0 0 0,2 0 0 0 0,1 0 0 0 0,2 0 0 0 0,3 0 0 0 0,3 0 0 0 0,2 0 0 0 0,2 0 0 0 0,3 0 0 0 0,1 0 0 0 0,1 0 0 0 0,1 0 0 0 0,-1 0 0 0 0,1 0 0 0 0,-2 0 0 0 0,-2 0 0 0 0,-5 0 0 0 0,-4 0 0 0 0,-5 0 0 0 0,-3 0 0 0 0,-1 0 0 0 0,-1 0 0 0 0,0 0 0 0 0,1 0 0 0 0,0 0 0 0 0,1 0 0 0 0,1 0 0 0 0,1 0 0 0 0,1 0 0 0 0,1 0 0 0 0,1 0 0 0 0,-2 0 0 0 0,0 0 0 0 0,-1 0 0 0 0,0 0 0 0 0,-2 0 0 0 0,1 0 0 0 0,0 0 0 0 0,-1 0 0 0 0,0 0 0 0 0,-2 0 0 0 0,-3 0 0 0 0,-4 0 0 0 0,-2 0 0 0 0,-1 0 0 0 0,2 0 0 0 0,3 0 0 0 0,3 0 0 0 0,3 0 0 0 0,3 0 0 0 0,1 0 0 0 0,1 0 0 0 0,3 0 0 0 0,2 0 0 0 0,2 0 0 0 0,0 0 0 0 0,0 0 0 0 0,-3 0 0 0 0,-1 0 0 0 0,-3 0 0 0 0,-2 0 0 0 0,-1 0 0 0 0,-2 0 0 0 0,-4 0 0 0 0,-4-1 0 0 0,-1-1 0 0 0,-3-2 0 0 0,1-2 0 0 0,3 0 0 0 0,5 0 0 0 0,3-1 0 0 0,4 0 0 0 0,4 1 0 0 0,2-1 0 0 0,3 0 0 0 0,1 1 0 0 0,0-1 0 0 0,2 1 0 0 0,1-1 0 0 0,3 1 0 0 0,3-1 0 0 0,2 1 0 0 0,2-1 0 0 0,0 1 0 0 0,1-1 0 0 0,0 1 0 0 0,0 0 0 0 0,0 1 0 0 0,0 0 0 0 0,0 0 0 0 0,-1-1 0 0 0,1 0 0 0 0,0 1 0 0 0,-1 0 0 0 0,1 1 0 0 0,-1 0 0 0 0,1 1 0 0 0,-1 1 0 0 0,2 0 0 0 0,0 1 0 0 0,0 0 0 0 0,0-1 0 0 0,1 1 0 0 0,0 0 0 0 0,-1 0 0 0 0,-1 1 0 0 0,0 0 0 0 0,0 0 0 0 0,0 0 0 0 0,2 0 0 0 0,1 0 0 0 0,-1 0 0 0 0,-1 0 0 0 0,0 0 0 0 0,-1 0 0 0 0,0 0 0 0 0,0 0 0 0 0,-1 0 0 0 0,0 0 0 0 0,1 0 0 0 0,-1 0 0 0 0,1 0 0 0 0,-2 0 0 0 0,-1 0 0 0 0,-1 0 0 0 0,-2 0 0 0 0,0 0 0 0 0,-1 0 0 0 0,0 0 0 0 0,-1 0 0 0 0,0 0 0 0 0,-2 0 0 0 0,-1 0 0 0 0,-1 0 0 0 0,-1 0 0 0 0,0 0 0 0 0,0 0 0 0 0,2 0 0 0 0,1 0 0 0 0,3 0 0 0 0,2 0 0 0 0,1 0 0 0 0,3 0 0 0 0,0 0 0 0 0,1 0 0 0 0,-1 0 0 0 0,3 0 0 0 0,0 0 0 0 0,2 0 0 0 0,1 0 0 0 0,0 0 0 0 0,1 0 0 0 0,0 0 0 0 0,1 0 0 0 0,-1 0 0 0 0,0 0 0 0 0,2 0 0 0 0,0 0 0 0 0,1 0 0 0 0,0 0 0 0 0,0 1 0 0 0,1 2 0 0 0,0 1 0 0 0,2 1 0 0 0,1 2 0 0 0,2 2 0 0 0,1 2 0 0 0,2 0 0 0 0,1 2 0 0 0,0 0 0 0 0,0 1 0 0 0,1-1 0 0 0,-1 0 0 0 0,0 1 0 0 0,0-1 0 0 0,0 0 0 0 0,0 0 0 0 0,4 0 0 0 0,5 0 0 0 0,4 0 0 0 0,4 0 0 0 0,1 0 0 0 0,2 0 0 0 0,0 0 0 0 0,-3-1 0 0 0,-3-2 0 0 0,-3-1 0 0 0,-3-1 0 0 0,-4-1 0 0 0,-1-1 0 0 0,-2 1 0 0 0,-1-1 0 0 0,0 0 0 0 0,-1 0 0 0 0,1 1 0 0 0,2-2 0 0 0,2-1 0 0 0,1-2 0 0 0,1 0 0 0 0,0-2 0 0 0,1 1 0 0 0,0-2 0 0 0,-1 1 0 0 0,1 0 0 0 0,0 0 0 0 0,-1-1 0 0 0,1 1 0 0 0,0 0 0 0 0,-1 0 0 0 0,1 0 0 0 0,-1 0 0 0 0,0 0 0 0 0,1 0 0 0 0,-1 0 0 0 0,1 0 0 0 0,-1 0 0 0 0,1 0 0 0 0,-1 0 0 0 0,1 0 0 0 0,-1 0 0 0 0,1 0 0 0 0,-1 0 0 0 0,1 0 0 0 0,-1 0 0 0 0,1 0 0 0 0,-1 0 0 0 0,1 0 0 0 0,-1 0 0 0 0,1 0 0 0 0,-1 0 0 0 0,1 0 0 0 0,-1 0 0 0 0,1 0 0 0 0,-1 0 0 0 0,1 0 0 0 0,-1 0 0 0 0,1 0 0 0 0,-1 0 0 0 0,1 0 0 0 0,-1 0 0 0 0,1 0 0 0 0,-1 0 0 0 0,1-1 0 0 0,-1-1 0 0 0,1-2 0 0 0,-1-1 0 0 0,1-1 0 0 0,-1-1 0 0 0,1 1 0 0 0,-1-1 0 0 0,1 0 0 0 0,-1 0 0 0 0,1 1 0 0 0,-1-1 0 0 0,1 0 0 0 0,-1 1 0 0 0,1 1 0 0 0,-1 1 0 0 0,1 1 0 0 0,-1 2 0 0 0,1-1 0 0 0,-1-1 0 0 0,1 0 0 0 0,-1-2 0 0 0,0-1 0 0 0,1 0 0 0 0,-1 1 0 0 0,1-1 0 0 0,-1 1 0 0 0,1 1 0 0 0,-1 0 0 0 0,1 2 0 0 0,-1 1 0 0 0,1-1 0 0 0,-1 1 0 0 0,1 0 0 0 0,-1 0 0 0 0,1 0 0 0 0,-1 1 0 0 0,1 0 0 0 0,-1 0 0 0 0,1 0 0 0 0,-1 0 0 0 0,1 0 0 0 0,-1 0 0 0 0,1 0 0 0 0,-1 0 0 0 0,1 0 0 0 0,-1 0 0 0 0,1 0 0 0 0,0 0 0 0 0,4 0 0 0 0,2 0 0 0 0,2 0 0 0 0,3 0 0 0 0,0 0 0 0 0,2 0 0 0 0,0 0 0 0 0,0 0 0 0 0,0 0 0 0 0,0 0 0 0 0,2 0 0 0 0,3 0 0 0 0,2 0 0 0 0,3 0 0 0 0,1 0 0 0 0,1 0 0 0 0,1 0 0 0 0,0 0 0 0 0,0 0 0 0 0,0 0 0 0 0,0 0 0 0 0,0 0 0 0 0,-2 0 0 0 0,-1 0 0 0 0,-2 0 0 0 0,0 0 0 0 0,-1 0 0 0 0,2 0 0 0 0,1 0 0 0 0,1 0 0 0 0,0 0 0 0 0,1 0 0 0 0,1 0 0 0 0,-1 0 0 0 0,1 0 0 0 0,0 0 0 0 0,-1 0 0 0 0,2 0 0 0 0,1 0 0 0 0,2 0 0 0 0,0 0 0 0 0,1 0 0 0 0,1 0 0 0 0,-1 0 0 0 0,0 0 0 0 0,0 0 0 0 0,-1-1 0 0 0,0-2 0 0 0,0 0 0 0 0,0 1 0 0 0,2 0 0 0 0,-1 1 0 0 0,0 0 0 0 0,-2 1 0 0 0,-1-1 0 0 0,-1 0 0 0 0,0 0 0 0 0,1-1 0 0 0,2-1 0 0 0,0 1 0 0 0,1 0 0 0 0,1 1 0 0 0,2 1 0 0 0,4 0 0 0 0,5-1 0 0 0,2 2 0 0 0,2-1 0 0 0,0 0 0 0 0,-1 0 0 0 0,1 0 0 0 0,-2 0 0 0 0,1 0 0 0 0,3 0 0 0 0,2 0 0 0 0,2 0 0 0 0,0 0 0 0 0,0 0 0 0 0,-1 0 0 0 0,1 0 0 0 0,-1 0 0 0 0,-2 0 0 0 0,-3 0 0 0 0,-4 0 0 0 0,-4 0 0 0 0,-3 0 0 0 0,-3 0 0 0 0,-2 0 0 0 0,-1 0 0 0 0,-1 0 0 0 0,-3 0 0 0 0,-2 0 0 0 0,-2 0 0 0 0,-2 0 0 0 0,0 0 0 0 0,-1 0 0 0 0,-1 0 0 0 0,0 0 0 0 0,-2 0 0 0 0,-2 0 0 0 0,1 0 0 0 0,0 0 0 0 0,1 0 0 0 0,0 0 0 0 0,0 0 0 0 0,2 0 0 0 0,0 0 0 0 0,1 0 0 0 0,-1 0 0 0 0,2 0 0 0 0,-1 0 0 0 0,0 0 0 0 0,2 0 0 0 0,5 0 0 0 0,7 0 0 0 0,4 0 0 0 0,3 0 0 0 0,1 0 0 0 0,0 0 0 0 0,2 0 0 0 0,7 0 0 0 0,5 0 0 0 0,13 0 0 0 0,14 0 0 0 0,9 0 0 0 0,3 0 0 0 0,-3 0 0 0 0,-8 0 0 0 0,-10 2 0 0 0,-10 5 0 0 0,-11 3 0 0 0,-9 4 0 0 0,-5 4 0 0 0,-5 4 0 0 0,-3 1 0 0 0,-4 4 0 0 0,-3 2 0 0 0,-3 0 0 0 0,-4-1 0 0 0,-5-1 0 0 0,-4 0 0 0 0,-5-1 0 0 0,-4-1 0 0 0,-2 1 0 0 0,-2 1 0 0 0,-2 0 0 0 0,1-1 0 0 0,-1-3 0 0 0,0-2 0 0 0,0-5 0 0 0,-3-5 0 0 0,-5-3 0 0 0,-5-4 0 0 0,-7-3 0 0 0,-4-1 0 0 0,-4-1 0 0 0,-4 1 0 0 0,-3-1 0 0 0,-5 0 0 0 0,-3 0 0 0 0,-2 1 0 0 0,-1 0 0 0 0,2 0 0 0 0,5 0 0 0 0,4 0 0 0 0,4 0 0 0 0,3 0 0 0 0,2 0 0 0 0,2 0 0 0 0,-1 0 0 0 0,1 0 0 0 0,0-2 0 0 0,0-6 0 0 0,-1-3 0 0 0,2-4 0 0 0,1 0 0 0 0,4-1 0 0 0,2 2 0 0 0,3 2 0 0 0,3 2 0 0 0,1 1 0 0 0,1 2 0 0 0,0 1 0 0 0,-1-1 0 0 0,0 1 0 0 0,-2 0 0 0 0,0 0 0 0 0,0 1 0 0 0,2 1 0 0 0,1 0 0 0 0,1 1 0 0 0,1-2 0 0 0,0 0 0 0 0,0-1 0 0 0,1 0 0 0 0,0 0 0 0 0,0-1 0 0 0,-2-1 0 0 0,0-1 0 0 0,1-2 0 0 0,-1 0 0 0 0,1-2 0 0 0,0 0 0 0 0,0 0 0 0 0,0 0 0 0 0,1 0 0 0 0,-1 1 0 0 0,1 0 0 0 0,1 1 0 0 0,1 2 0 0 0,1 1 0 0 0,2 0 0 0 0,0-1 0 0 0,1-1 0 0 0,0-2 0 0 0,1 0 0 0 0,-1-1 0 0 0,0 0 0 0 0,0 0 0 0 0,0 3 0 0 0,1 0 0 0 0,-1 2 0 0 0,0 1 0 0 0,1 2 0 0 0,2 1 0 0 0,5 2 0 0 0,4 0 0 0 0,3 2 0 0 0,2 0 0 0 0,2 1 0 0 0,1-1 0 0 0,0 0 0 0 0,0 0 0 0 0,0 1 0 0 0,1-1 0 0 0,2 0 0 0 0,1 0 0 0 0,0 0 0 0 0,3 0 0 0 0,1 0 0 0 0,1 0 0 0 0,0 0 0 0 0,-1 0 0 0 0,-1 0 0 0 0,0 0 0 0 0,0 0 0 0 0,-1 0 0 0 0,0 0 0 0 0,0 0 0 0 0,-2 0 0 0 0,0 0 0 0 0,-2 2 0 0 0,-2 3 0 0 0,0 3 0 0 0,0 2 0 0 0,-1 2 0 0 0,-1 1 0 0 0,-1 0 0 0 0,-2 1 0 0 0,-1-1 0 0 0,0 1 0 0 0,-2-1 0 0 0,-2 0 0 0 0,-2 0 0 0 0,-3 0 0 0 0,-2 1 0 0 0,-2 1 0 0 0,-1-1 0 0 0,0-1 0 0 0,0-2 0 0 0,-1-1 0 0 0,-3-3 0 0 0,-6-2 0 0 0,-8-3 0 0 0,-9-1 0 0 0,-8 0 0 0 0,-5-2 0 0 0,-4 1 0 0 0,0-1 0 0 0,3 1 0 0 0,3 0 0 0 0,4-1 0 0 0,6 1 0 0 0,4 0 0 0 0,2 0 0 0 0,2 0 0 0 0,1 0 0 0 0,1 0 0 0 0,-1 0 0 0 0,1 0 0 0 0,-1 0 0 0 0,0 0 0 0 0,0 0 0 0 0,-1 0 0 0 0,1 0 0 0 0,-1 0 0 0 0,2 0 0 0 0,2 0 0 0 0,3 0 0 0 0,3 0 0 0 0,1 0 0 0 0,2 0 0 0 0,1 0 0 0 0,-1 0 0 0 0,2 0 0 0 0,-1 0 0 0 0,0 0 0 0 0,-1 0 0 0 0,1 0 0 0 0,0 0 0 0 0,-1 0 0 0 0,0 0 0 0 0,-4 0 0 0 0,-3 0 0 0 0,-4 0 0 0 0,-6 0 0 0 0,-5 0 0 0 0,-4 0 0 0 0,-3 0 0 0 0,-1 0 0 0 0,0 0 0 0 0,1-1 0 0 0,1-2 0 0 0,1-4 0 0 0,0-2 0 0 0,1-2 0 0 0,1-1 0 0 0,-1-1 0 0 0,2 0 0 0 0,3 2 0 0 0,2 2 0 0 0,3 2 0 0 0,2 2 0 0 0,4 2 0 0 0,1 2 0 0 0,2 0 0 0 0,3 2 0 0 0,1-1 0 0 0,1 0 0 0 0,2 1 0 0 0,0-1 0 0 0,1 0 0 0 0,0 1 0 0 0,0-1 0 0 0,0 0 0 0 0,-1 0 0 0 0,0-2 0 0 0,-2 0 0 0 0,-2-1 0 0 0,0-1 0 0 0,-2 0 0 0 0,1-1 0 0 0,-2-1 0 0 0,0 1 0 0 0,-1-1 0 0 0,0 1 0 0 0,-3 0 0 0 0,-3-1 0 0 0,-2 0 0 0 0,-1-1 0 0 0,-1 1 0 0 0,-1-1 0 0 0,-1 1 0 0 0,1-1 0 0 0,0 1 0 0 0,-1-1 0 0 0,1 1 0 0 0,0-1 0 0 0,0 1 0 0 0,0 0 0 0 0,0 2 0 0 0,0 2 0 0 0,0 1 0 0 0,0 0 0 0 0,0 1 0 0 0,0 0 0 0 0,1 0 0 0 0,1 1 0 0 0,0-1 0 0 0,2 0 0 0 0,1 0 0 0 0,1 0 0 0 0,0 0 0 0 0,0 0 0 0 0,1 0 0 0 0,0 0 0 0 0,-1 0 0 0 0,2 0 0 0 0,2 0 0 0 0,0 0 0 0 0,2 0 0 0 0,0 0 0 0 0,1 0 0 0 0,0 0 0 0 0,1 0 0 0 0,-1 0 0 0 0,0 0 0 0 0,0 0 0 0 0,0 0 0 0 0,1 0 0 0 0,-1 0 0 0 0,0 0 0 0 0,0 0 0 0 0,0 0 0 0 0,0 0 0 0 0,0 0 0 0 0,0 0 0 0 0,0 0 0 0 0,0 0 0 0 0,0 0 0 0 0,0 0 0 0 0,0 0 0 0 0,0 0 0 0 0,0 0 0 0 0,0 0 0 0 0,0 0 0 0 0,0 0 0 0 0,0 0 0 0 0,0 0 0 0 0,0 0 0 0 0,0 0 0 0 0,0 0 0 0 0,0 0 0 0 0,0 0 0 0 0,0 0 0 0 0,0 0 0 0 0,0 0 0 0 0,0 0 0 0 0,0 0 0 0 0,0 0 0 0 0,0 0 0 0 0,0 0 0 0 0,0 0 0 0 0,0 0 0 0 0,0 0 0 0 0,0 0 0 0 0,0 0 0 0 0,0 0 0 0 0,0 0 0 0 0,0 0 0 0 0,0 0 0 0 0,0 0 0 0 0,0 0 0 0 0,0 0 0 0 0,0 0 0 0 0,0 0 0 0 0,0 0 0 0 0,0 0 0 0 0,0 0 0 0 0,0 0 0 0 0,0 0 0 0 0,0 0 0 0 0,0 0 0 0 0,0 0 0 0 0,0 0 0 0 0,1 0 0 0 0,-1 0 0 0 0,0 0 0 0 0,0 0 0 0 0,0 0 0 0 0,0 0 0 0 0,0 0 0 0 0,0 0 0 0 0,0 0 0 0 0,0 0 0 0 0,0 0 0 0 0,0 0 0 0 0,1 0 0 0 0,1 0 0 0 0,2 0 0 0 0,2 0 0 0 0,-1 0 0 0 0,2 0 0 0 0,0 0 0 0 0,2 0 0 0 0,5 0 0 0 0,4 0 0 0 0,5 0 0 0 0,1 0 0 0 0,2 0 0 0 0,1 0 0 0 0,-1 0 0 0 0,-2 0 0 0 0,-1 0 0 0 0,-1 0 0 0 0,-2 0 0 0 0,0 0 0 0 0,-1 0 0 0 0,1 0 0 0 0,2 0 0 0 0,1 0 0 0 0,2 0 0 0 0,0 0 0 0 0,1 0 0 0 0,1 2 0 0 0,2 5 0 0 0,1 2 0 0 0,1 3 0 0 0,1 2 0 0 0,1 1 0 0 0,0 0 0 0 0,-1 0 0 0 0,0-2 0 0 0,-1 0 0 0 0,1-1 0 0 0,-1 0 0 0 0,1 0 0 0 0,0 1 0 0 0,0-1 0 0 0,0 1 0 0 0,1 0 0 0 0,-1 0 0 0 0,1 0 0 0 0,-1 0 0 0 0,2 0 0 0 0,0 0 0 0 0,0-1 0 0 0,-1-2 0 0 0,1-1 0 0 0,-1-1 0 0 0,-2-1 0 0 0,-1 0 0 0 0,-2-2 0 0 0,-1-1 0 0 0,-1-2 0 0 0,1-1 0 0 0,-1 0 0 0 0,0-1 0 0 0,0-1 0 0 0,-1 1 0 0 0,1 0 0 0 0,0 0 0 0 0,-1-1 0 0 0,-2 1 0 0 0,-1 0 0 0 0,-1 0 0 0 0,-1 0 0 0 0,0 0 0 0 0,-1 0 0 0 0,1 0 0 0 0,0 0 0 0 0,2 0 0 0 0,1 0 0 0 0,1 0 0 0 0,2 0 0 0 0,0 0 0 0 0,0 0 0 0 0,0 0 0 0 0,0-1 0 0 0,1-3 0 0 0,-1-2 0 0 0,0-3 0 0 0,0-2 0 0 0,0 1 0 0 0,-1 2 0 0 0,-2 2 0 0 0,-1 3 0 0 0,-1 1 0 0 0,-1 2 0 0 0,0 0 0 0 0,-1 0 0 0 0,0 1 0 0 0,0-1 0 0 0,1 0 0 0 0,-1 1 0 0 0,0-1 0 0 0,0 0 0 0 0,-1 0 0 0 0,-3 0 0 0 0,-11 0 0 0 0,-14 0 0 0 0,-13 0 0 0 0,-11 0 0 0 0,-5 0 0 0 0,-3 0 0 0 0,1 0 0 0 0,2 0 0 0 0,2 0 0 0 0,1 0 0 0 0,2 0 0 0 0,0 0 0 0 0,-2 0 0 0 0,-7 0 0 0 0,-13 0 0 0 0,-9 0 0 0 0,-3 0 0 0 0,-3 0 0 0 0,0-1 0 0 0,2-4 0 0 0,0-2 0 0 0,2-4 0 0 0,1 0 0 0 0,5 0 0 0 0,7 1 0 0 0,7 2 0 0 0,5 1 0 0 0,4 2 0 0 0,2 1 0 0 0,1 0 0 0 0,0 0 0 0 0,0 2 0 0 0,-1-1 0 0 0,-1-1 0 0 0,0-1 0 0 0,2-3 0 0 0,1-1 0 0 0,4 1 0 0 0,4-1 0 0 0,6 2 0 0 0,5 3 0 0 0,5 0 0 0 0,0 3 0 0 0,1 0 0 0 0,0 1 0 0 0,-2-1 0 0 0,-1-1 0 0 0,-4-3 0 0 0,-4-2 0 0 0,-5-1 0 0 0,-2-2 0 0 0,-1 0 0 0 0,0 0 0 0 0,1 2 0 0 0,3 0 0 0 0,1 0 0 0 0,-1 0 0 0 0,-2-1 0 0 0,-5-1 0 0 0,-1-2 0 0 0,0 1 0 0 0,2 1 0 0 0,2 1 0 0 0,4 1 0 0 0,2 1 0 0 0,1 0 0 0 0,3 1 0 0 0,1 3 0 0 0,2 0 0 0 0,2 2 0 0 0,3 1 0 0 0,1 0 0 0 0,2 0 0 0 0,1 0 0 0 0,4 1 0 0 0,2-1 0 0 0,3 0 0 0 0,2 0 0 0 0,1 0 0 0 0,1 0 0 0 0,0 0 0 0 0,0 0 0 0 0,1 3 0 0 0,2 5 0 0 0,5 4 0 0 0,7 3 0 0 0,5 2 0 0 0,3 0 0 0 0,0-1 0 0 0,0-1 0 0 0,-1-1 0 0 0,-1 0 0 0 0,-1-1 0 0 0,-2-1 0 0 0,-1-1 0 0 0,-2-3 0 0 0,-1 0 0 0 0,-1-1 0 0 0,-1 0 0 0 0,0-1 0 0 0,1 0 0 0 0,2 0 0 0 0,1 1 0 0 0,2-1 0 0 0,0-1 0 0 0,1-1 0 0 0,0-2 0 0 0,0 0 0 0 0,1-2 0 0 0,-1 1 0 0 0,0-2 0 0 0,0 1 0 0 0,0 0 0 0 0,0 0 0 0 0,-1-1 0 0 0,-2 1 0 0 0,-1 0 0 0 0,-1 0 0 0 0,-1 0 0 0 0,0 0 0 0 0,-1 0 0 0 0,0 0 0 0 0,1 0 0 0 0,-1 0 0 0 0,0 0 0 0 0,1 0 0 0 0,-1 0 0 0 0,0 0 0 0 0,1 0 0 0 0,-1 0 0 0 0,1 0 0 0 0,-1 0 0 0 0,1 0 0 0 0,-1 0 0 0 0,1 0 0 0 0,-1 0 0 0 0,1 0 0 0 0,-1 0 0 0 0,1 0 0 0 0,-1 0 0 0 0,1 0 0 0 0,-1 0 0 0 0,1 0 0 0 0,-1 0 0 0 0,1 0 0 0 0,-1 0 0 0 0,1 0 0 0 0,-1 0 0 0 0,1 0 0 0 0,-1 0 0 0 0,1 0 0 0 0,-1 0 0 0 0,1 0 0 0 0,-1 0 0 0 0,1 0 0 0 0,-1 0 0 0 0,1 0 0 0 0,-1 0 0 0 0,1 0 0 0 0,-1 0 0 0 0,1 0 0 0 0,-1 0 0 0 0,1 0 0 0 0,-1 0 0 0 0,1 0 0 0 0,-1 0 0 0 0,1 0 0 0 0,-1 0 0 0 0,1 0 0 0 0,-1 0 0 0 0,1 0 0 0 0,-1 0 0 0 0,1 0 0 0 0,-1 0 0 0 0,1 0 0 0 0,-1 0 0 0 0,1 0 0 0 0,-1 0 0 0 0,1 0 0 0 0,-1 0 0 0 0,1 0 0 0 0,-2 0 0 0 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1-20T12:11:38.074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24320 3953 16383 0 0,'0'0'0'0'0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DA381740-063A-41A4-836D-85D14980EEF0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EF9DF8-704A-44AE-8850-307DDACC9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Autofit/>
          </a:bodyPr>
          <a:lstStyle>
            <a:lvl1pPr algn="l">
              <a:defRPr sz="9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C72E09-06F3-48B9-9B95-DE15EC980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CD474-E5E1-4D01-97F6-0C9FC0933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6BBC7-EB9B-4B36-88E9-DBF65D270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786C7-DD8D-492F-9A9A-A7B3EBE27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8639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D02BC-5A24-47F7-A4DF-B93FBC0C5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9219E-EE74-4093-94D6-F663E059C5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61642-BFBA-48AE-A29C-C2AA7386A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2029B-6646-4DBF-A302-76A513FC6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6D4DFD-766F-4E45-A00C-2B5E8CE9A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descr="Tag=AccentColor&#10;Flavor=Light&#10;Target=FillAndLine">
            <a:extLst>
              <a:ext uri="{FF2B5EF4-FFF2-40B4-BE49-F238E27FC236}">
                <a16:creationId xmlns:a16="http://schemas.microsoft.com/office/drawing/2014/main" id="{EBDD1931-9E86-4402-9A68-33A2D9EFB198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5022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218C0-6540-400C-BB51-353D5FD5C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rmAutofit/>
          </a:bodyPr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1CD69-43B3-4FF7-AA41-30C36C957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BF300D-5CBE-47E9-A193-E23C8314D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7DF3F-C51A-4DB1-9FCE-E3E0D8E92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269CF4-FAAB-44EF-A2A5-8352B4AA3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417A8947-4521-4FE1-8E44-27363435CE1B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2669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DE264-531D-49C1-A8AF-2B4C1D218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9A1B8-2F1B-46AA-858A-CFFF5AF7CE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6B9631-18C0-43BD-8AF3-9137D6D4C2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032FCA-14C6-4497-9C27-3F5806244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1E5057-693B-4E10-958E-0ABE79FEC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CECB1-0A35-4C10-9D3D-FE4404283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descr="Tag=AccentColor&#10;Flavor=Light&#10;Target=FillAndLine">
            <a:extLst>
              <a:ext uri="{FF2B5EF4-FFF2-40B4-BE49-F238E27FC236}">
                <a16:creationId xmlns:a16="http://schemas.microsoft.com/office/drawing/2014/main" id="{2FAAC677-2D37-4F63-9C4B-711A2988EE0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627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AE282-8875-4F49-AB21-E1C2BCAEA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712EA2-EF8C-4F18-BECF-AD121F7281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38528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7B59D4-E93F-40C1-A1A2-F1867830C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926080"/>
            <a:ext cx="5157787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810616-1C77-42AE-8449-D0B64E2B84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38528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74E172-AFE8-48E4-BBB0-CA6D4EC112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926080"/>
            <a:ext cx="5183188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9407CC-270D-4C98-B95C-7AE67D2E1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4070D5-9B7B-47FC-9F75-F6AD96074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8EAC17-33BE-4265-8C06-644C2D34F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 descr="Tag=AccentColor&#10;Flavor=Light&#10;Target=FillAndLine">
            <a:extLst>
              <a:ext uri="{FF2B5EF4-FFF2-40B4-BE49-F238E27FC236}">
                <a16:creationId xmlns:a16="http://schemas.microsoft.com/office/drawing/2014/main" id="{F634C457-AEBF-47D7-9200-BAD05D138B1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7929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E9AC0-40CD-4451-BF00-5E2FC7B74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704" y="1728216"/>
            <a:ext cx="7781544" cy="3392424"/>
          </a:xfrm>
        </p:spPr>
        <p:txBody>
          <a:bodyPr>
            <a:normAutofit/>
          </a:bodyPr>
          <a:lstStyle>
            <a:lvl1pPr algn="ctr">
              <a:defRPr sz="7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FD9A32-9C83-452B-BC69-CC6E95D3C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87B83E-E23E-42DE-876D-F55908A97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1C03A8-D428-4010-B413-13B1E9922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6" descr="Tag=AccentColor&#10;Flavor=Light&#10;Target=FillAndLine">
            <a:extLst>
              <a:ext uri="{FF2B5EF4-FFF2-40B4-BE49-F238E27FC236}">
                <a16:creationId xmlns:a16="http://schemas.microsoft.com/office/drawing/2014/main" id="{17F03060-85EC-4182-8C18-C6EE0D373E4B}"/>
              </a:ext>
            </a:extLst>
          </p:cNvPr>
          <p:cNvSpPr/>
          <p:nvPr/>
        </p:nvSpPr>
        <p:spPr>
          <a:xfrm>
            <a:off x="3974206" y="5126892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3965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2816A0-77C4-4A3F-87BD-A7321E3C8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FC3464-F026-4C77-9441-55ECA5054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D9257-BADE-4D0B-AF0B-D09FE95FA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197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1C48E-F751-45A2-9010-208B81EDB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D501F6-8430-4758-8636-74D68E990E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3520" y="548640"/>
            <a:ext cx="6053328" cy="5431536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79DC39-A29C-494C-98B6-999746C5F3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2237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84C988-A6DB-469A-B8AA-31866F36E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BC39C3-81EB-4828-9AD3-2F1FAC521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59376C-9810-49A5-BC9A-4E6A0217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B9F96F3A-E64D-4401-B02C-BCD5CAA97CFF}"/>
              </a:ext>
            </a:extLst>
          </p:cNvPr>
          <p:cNvSpPr/>
          <p:nvPr/>
        </p:nvSpPr>
        <p:spPr>
          <a:xfrm rot="5400000">
            <a:off x="2797492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0309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37704-80BD-41B0-8395-41618EC3A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1920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A4032-EC66-4974-BD30-898B60E4B5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03520" y="548640"/>
            <a:ext cx="6053328" cy="543153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1802D0-5574-4631-BA49-92362F8E40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1920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2C2F5B-DDDD-4E64-94A9-99E46F4B0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A8D36-8865-48E7-8249-ED729A5F7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0F98C3-0B62-4361-8408-A01F70807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FE511AB6-FEAF-4549-BA88-0764BD10B63D}"/>
              </a:ext>
            </a:extLst>
          </p:cNvPr>
          <p:cNvSpPr/>
          <p:nvPr/>
        </p:nvSpPr>
        <p:spPr>
          <a:xfrm rot="5400000">
            <a:off x="2798064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4518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7CF8D-FF51-4FD8-B968-A2C850734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61A953-02EA-491B-A215-AF8420D74D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084D1E-BC98-44E4-8D2C-89CCDC293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3019EB-9C2B-4833-B72A-147694159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6E764-5688-45F5-94ED-A7357D2F5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485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0E3CB6-3025-40BF-A04B-A7B0CB4C01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DD5CB3-8B24-48C7-89D3-8DCAD36A45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0BC931-E2BF-4C1D-91AA-89F82F826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48A135-AEE9-4483-957E-3D143318D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DEFD4-A052-46B3-B2AE-F3091D8A2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587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72D13B-FFCB-4650-AD3C-CB5037352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CA9470-DF15-46A1-BF0E-8A5367A4B0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047CB-E94D-482F-BACA-681E96C0EC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45051-2045-45DA-935E-2E3CA1A69ADC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FDA4B5-E797-42FC-8B7A-2294DF24A3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8ED201-6D0E-422C-B4EC-566A3DC298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625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1" r:id="rId6"/>
    <p:sldLayoutId id="2147483737" r:id="rId7"/>
    <p:sldLayoutId id="2147483738" r:id="rId8"/>
    <p:sldLayoutId id="2147483739" r:id="rId9"/>
    <p:sldLayoutId id="2147483740" r:id="rId10"/>
    <p:sldLayoutId id="2147483742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customXml" Target="../ink/ink6.xml"/><Relationship Id="rId18" Type="http://schemas.openxmlformats.org/officeDocument/2006/relationships/image" Target="../media/image13.png"/><Relationship Id="rId3" Type="http://schemas.openxmlformats.org/officeDocument/2006/relationships/customXml" Target="../ink/ink1.xml"/><Relationship Id="rId21" Type="http://schemas.openxmlformats.org/officeDocument/2006/relationships/customXml" Target="../ink/ink10.xml"/><Relationship Id="rId7" Type="http://schemas.openxmlformats.org/officeDocument/2006/relationships/customXml" Target="../ink/ink3.xml"/><Relationship Id="rId12" Type="http://schemas.openxmlformats.org/officeDocument/2006/relationships/image" Target="../media/image10.png"/><Relationship Id="rId17" Type="http://schemas.openxmlformats.org/officeDocument/2006/relationships/customXml" Target="../ink/ink8.xml"/><Relationship Id="rId2" Type="http://schemas.openxmlformats.org/officeDocument/2006/relationships/image" Target="../media/image5.jpeg"/><Relationship Id="rId16" Type="http://schemas.openxmlformats.org/officeDocument/2006/relationships/image" Target="../media/image12.png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11" Type="http://schemas.openxmlformats.org/officeDocument/2006/relationships/customXml" Target="../ink/ink5.xml"/><Relationship Id="rId24" Type="http://schemas.openxmlformats.org/officeDocument/2006/relationships/image" Target="../media/image6.jpeg"/><Relationship Id="rId5" Type="http://schemas.openxmlformats.org/officeDocument/2006/relationships/customXml" Target="../ink/ink2.xml"/><Relationship Id="rId15" Type="http://schemas.openxmlformats.org/officeDocument/2006/relationships/customXml" Target="../ink/ink7.xml"/><Relationship Id="rId23" Type="http://schemas.openxmlformats.org/officeDocument/2006/relationships/image" Target="../media/image3.png"/><Relationship Id="rId10" Type="http://schemas.openxmlformats.org/officeDocument/2006/relationships/image" Target="../media/image9.png"/><Relationship Id="rId19" Type="http://schemas.openxmlformats.org/officeDocument/2006/relationships/customXml" Target="../ink/ink9.xml"/><Relationship Id="rId4" Type="http://schemas.openxmlformats.org/officeDocument/2006/relationships/image" Target="../media/image6.png"/><Relationship Id="rId9" Type="http://schemas.openxmlformats.org/officeDocument/2006/relationships/customXml" Target="../ink/ink4.xml"/><Relationship Id="rId14" Type="http://schemas.openxmlformats.org/officeDocument/2006/relationships/image" Target="../media/image11.png"/><Relationship Id="rId22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atatburp.com/2011/09/high-end-appetizers-right-from-your.html" TargetMode="External"/><Relationship Id="rId13" Type="http://schemas.openxmlformats.org/officeDocument/2006/relationships/customXml" Target="../ink/ink14.xml"/><Relationship Id="rId18" Type="http://schemas.openxmlformats.org/officeDocument/2006/relationships/image" Target="../media/image25.png"/><Relationship Id="rId3" Type="http://schemas.openxmlformats.org/officeDocument/2006/relationships/image" Target="../media/image18.png"/><Relationship Id="rId21" Type="http://schemas.openxmlformats.org/officeDocument/2006/relationships/customXml" Target="../ink/ink19.xml"/><Relationship Id="rId7" Type="http://schemas.openxmlformats.org/officeDocument/2006/relationships/image" Target="../media/image18.jpeg"/><Relationship Id="rId12" Type="http://schemas.openxmlformats.org/officeDocument/2006/relationships/image" Target="../media/image23.png"/><Relationship Id="rId17" Type="http://schemas.openxmlformats.org/officeDocument/2006/relationships/customXml" Target="../ink/ink17.xml"/><Relationship Id="rId2" Type="http://schemas.openxmlformats.org/officeDocument/2006/relationships/customXml" Target="../ink/ink11.xml"/><Relationship Id="rId16" Type="http://schemas.openxmlformats.org/officeDocument/2006/relationships/customXml" Target="../ink/ink16.xml"/><Relationship Id="rId20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customXml" Target="../ink/ink13.xml"/><Relationship Id="rId5" Type="http://schemas.openxmlformats.org/officeDocument/2006/relationships/hyperlink" Target="https://freepngimg.com/png/2509-plate-png-image" TargetMode="External"/><Relationship Id="rId15" Type="http://schemas.openxmlformats.org/officeDocument/2006/relationships/image" Target="../media/image24.png"/><Relationship Id="rId23" Type="http://schemas.openxmlformats.org/officeDocument/2006/relationships/customXml" Target="../ink/ink20.xml"/><Relationship Id="rId10" Type="http://schemas.openxmlformats.org/officeDocument/2006/relationships/image" Target="../media/image22.png"/><Relationship Id="rId19" Type="http://schemas.openxmlformats.org/officeDocument/2006/relationships/customXml" Target="../ink/ink18.xml"/><Relationship Id="rId4" Type="http://schemas.openxmlformats.org/officeDocument/2006/relationships/image" Target="../media/image16.png"/><Relationship Id="rId9" Type="http://schemas.openxmlformats.org/officeDocument/2006/relationships/customXml" Target="../ink/ink12.xml"/><Relationship Id="rId14" Type="http://schemas.openxmlformats.org/officeDocument/2006/relationships/customXml" Target="../ink/ink15.xml"/><Relationship Id="rId22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9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97762" y="640080"/>
            <a:ext cx="6251110" cy="3566160"/>
          </a:xfrm>
        </p:spPr>
        <p:txBody>
          <a:bodyPr anchor="b">
            <a:normAutofit/>
          </a:bodyPr>
          <a:lstStyle/>
          <a:p>
            <a:r>
              <a:rPr lang="en-US">
                <a:cs typeface="Aharoni"/>
              </a:rPr>
              <a:t>Pizza maker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297760" y="4636008"/>
            <a:ext cx="6251111" cy="1572768"/>
          </a:xfrm>
        </p:spPr>
        <p:txBody>
          <a:bodyPr vert="horz" lIns="91440" tIns="45720" rIns="91440" bIns="45720" rtlCol="0">
            <a:normAutofit/>
          </a:bodyPr>
          <a:lstStyle/>
          <a:p>
            <a:endParaRPr lang="en-US"/>
          </a:p>
          <a:p>
            <a:endParaRPr lang="en-US"/>
          </a:p>
        </p:txBody>
      </p:sp>
      <p:sp>
        <p:nvSpPr>
          <p:cNvPr id="20" name="Rectangle 6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2862" y="4409267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rgbClr val="3EB72B"/>
          </a:solidFill>
          <a:ln w="38100" cap="rnd">
            <a:solidFill>
              <a:srgbClr val="3EB72B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Picture 3" descr="Pizza and toppics on table">
            <a:extLst>
              <a:ext uri="{FF2B5EF4-FFF2-40B4-BE49-F238E27FC236}">
                <a16:creationId xmlns:a16="http://schemas.microsoft.com/office/drawing/2014/main" id="{40CB93E5-E294-4324-874F-F0DBA0D1F77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739" r="-3" b="-3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C79DEA-07B5-45E8-842C-CAD26AC1B8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Pizza recipe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44F644-33C6-4E9F-B37D-7DF3A71A32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2622431" cy="425196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/>
              <a:t>Dough</a:t>
            </a:r>
          </a:p>
          <a:p>
            <a:r>
              <a:rPr lang="en-US" b="1"/>
              <a:t>188 grams of flour</a:t>
            </a:r>
          </a:p>
          <a:p>
            <a:r>
              <a:rPr lang="en-US" b="1"/>
              <a:t>A pinch of salt</a:t>
            </a:r>
          </a:p>
          <a:p>
            <a:r>
              <a:rPr lang="en-US" b="1"/>
              <a:t>100 ml of water</a:t>
            </a:r>
          </a:p>
          <a:p>
            <a:r>
              <a:rPr lang="en-US" b="1"/>
              <a:t>2 </a:t>
            </a:r>
            <a:r>
              <a:rPr lang="en-US" b="1" err="1"/>
              <a:t>tbls</a:t>
            </a:r>
            <a:r>
              <a:rPr lang="en-US" b="1"/>
              <a:t> olive oil</a:t>
            </a:r>
          </a:p>
          <a:p>
            <a:pPr marL="0" indent="0">
              <a:buNone/>
            </a:pPr>
            <a:endParaRPr lang="en-US" b="1"/>
          </a:p>
          <a:p>
            <a:endParaRPr lang="en-US" b="1"/>
          </a:p>
          <a:p>
            <a:endParaRPr lang="en-US" b="1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2333172-5B34-4F32-9CE4-056000D310F7}"/>
              </a:ext>
            </a:extLst>
          </p:cNvPr>
          <p:cNvSpPr txBox="1"/>
          <p:nvPr/>
        </p:nvSpPr>
        <p:spPr>
          <a:xfrm>
            <a:off x="4091796" y="2035834"/>
            <a:ext cx="2743200" cy="35394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800" b="1"/>
              <a:t>Toppings</a:t>
            </a:r>
          </a:p>
          <a:p>
            <a:pPr marL="457200" indent="-457200">
              <a:buFont typeface="Arial"/>
              <a:buChar char="•"/>
            </a:pPr>
            <a:r>
              <a:rPr lang="en-US" sz="2800" b="1"/>
              <a:t>Tomato sauce (you chose the type</a:t>
            </a:r>
            <a:r>
              <a:rPr lang="en-US" sz="2800" b="1">
                <a:latin typeface="The Hand Bold"/>
              </a:rPr>
              <a:t>!)</a:t>
            </a:r>
          </a:p>
          <a:p>
            <a:pPr marL="457200" indent="-457200">
              <a:buFont typeface="Arial"/>
              <a:buChar char="•"/>
            </a:pPr>
            <a:r>
              <a:rPr lang="en-US" sz="2800" b="1">
                <a:latin typeface="The Hand Bold"/>
              </a:rPr>
              <a:t>Pizza cheese</a:t>
            </a:r>
          </a:p>
          <a:p>
            <a:pPr marL="457200" indent="-457200">
              <a:buFont typeface="Arial"/>
              <a:buChar char="•"/>
            </a:pPr>
            <a:r>
              <a:rPr lang="en-US" sz="2800" b="1">
                <a:latin typeface="The Hand Bold"/>
              </a:rPr>
              <a:t>Sweetcorn</a:t>
            </a:r>
          </a:p>
          <a:p>
            <a:pPr marL="457200" indent="-457200">
              <a:buFont typeface="Arial"/>
              <a:buChar char="•"/>
            </a:pPr>
            <a:r>
              <a:rPr lang="en-US" sz="2800" b="1">
                <a:latin typeface="The Hand Bold"/>
              </a:rPr>
              <a:t>veggie peperoni (optional)</a:t>
            </a:r>
          </a:p>
          <a:p>
            <a:pPr marL="457200" indent="-457200">
              <a:buFont typeface="Arial"/>
              <a:buChar char="•"/>
            </a:pPr>
            <a:r>
              <a:rPr lang="en-US" sz="2800" b="1">
                <a:latin typeface="The Hand Bold"/>
              </a:rPr>
              <a:t>oregano</a:t>
            </a:r>
          </a:p>
        </p:txBody>
      </p:sp>
    </p:spTree>
    <p:extLst>
      <p:ext uri="{BB962C8B-B14F-4D97-AF65-F5344CB8AC3E}">
        <p14:creationId xmlns:p14="http://schemas.microsoft.com/office/powerpoint/2010/main" val="1035591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3F32A-F1CD-40F1-859D-FD3E69A668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               This is how I made my pizza.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EE1F45-E76F-4549-9D71-CF79C1983E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b="1"/>
              <a:t>First, I put the ingredients in a mixing bowl.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D329D56-EFF4-4469-B0A2-D46A8A245B0C}"/>
              </a:ext>
            </a:extLst>
          </p:cNvPr>
          <p:cNvGrpSpPr/>
          <p:nvPr/>
        </p:nvGrpSpPr>
        <p:grpSpPr>
          <a:xfrm>
            <a:off x="3243532" y="2858024"/>
            <a:ext cx="4267200" cy="2407161"/>
            <a:chOff x="4134928" y="3116817"/>
            <a:chExt cx="4267200" cy="2407161"/>
          </a:xfrm>
        </p:grpSpPr>
        <p:pic>
          <p:nvPicPr>
            <p:cNvPr id="4" name="Picture 4" descr="A picture containing person, kitchenware, kitchen appliance, food processor&#10;&#10;Description automatically generated">
              <a:extLst>
                <a:ext uri="{FF2B5EF4-FFF2-40B4-BE49-F238E27FC236}">
                  <a16:creationId xmlns:a16="http://schemas.microsoft.com/office/drawing/2014/main" id="{EBB8037C-A183-4209-9E27-A2EF89CC22C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134928" y="3116817"/>
              <a:ext cx="4267200" cy="2407161"/>
            </a:xfrm>
            <a:prstGeom prst="rect">
              <a:avLst/>
            </a:prstGeom>
          </p:spPr>
        </p:pic>
        <p:pic>
          <p:nvPicPr>
            <p:cNvPr id="5" name="Picture 5">
              <a:extLst>
                <a:ext uri="{FF2B5EF4-FFF2-40B4-BE49-F238E27FC236}">
                  <a16:creationId xmlns:a16="http://schemas.microsoft.com/office/drawing/2014/main" id="{C69A7D1C-86EA-4FE4-9FD5-3091DD7651B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26174" r="26635" b="53802"/>
            <a:stretch/>
          </p:blipFill>
          <p:spPr>
            <a:xfrm>
              <a:off x="4136556" y="4220627"/>
              <a:ext cx="4252700" cy="12944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254586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F8B273-10CF-4D87-A00C-27460FEDA2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706848"/>
            <a:ext cx="10515600" cy="4069080"/>
          </a:xfrm>
        </p:spPr>
        <p:txBody>
          <a:bodyPr/>
          <a:lstStyle/>
          <a:p>
            <a:r>
              <a:rPr lang="en-US" sz="4800"/>
              <a:t>Next, I rolled the dough</a:t>
            </a:r>
          </a:p>
        </p:txBody>
      </p:sp>
      <p:pic>
        <p:nvPicPr>
          <p:cNvPr id="8" name="Picture 8" descr="A picture containing person&#10;&#10;Description automatically generated">
            <a:extLst>
              <a:ext uri="{FF2B5EF4-FFF2-40B4-BE49-F238E27FC236}">
                <a16:creationId xmlns:a16="http://schemas.microsoft.com/office/drawing/2014/main" id="{88F34E60-C4E1-4844-BC08-441D0B9005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4476" y="169647"/>
            <a:ext cx="6495691" cy="3657613"/>
          </a:xfrm>
          <a:prstGeom prst="rect">
            <a:avLst/>
          </a:prstGeom>
        </p:spPr>
      </p:pic>
      <p:pic>
        <p:nvPicPr>
          <p:cNvPr id="9" name="Picture 9">
            <a:extLst>
              <a:ext uri="{FF2B5EF4-FFF2-40B4-BE49-F238E27FC236}">
                <a16:creationId xmlns:a16="http://schemas.microsoft.com/office/drawing/2014/main" id="{B3444412-0FDE-4E4A-8F57-1E178311B62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446" r="14520" b="40375"/>
          <a:stretch/>
        </p:blipFill>
        <p:spPr>
          <a:xfrm>
            <a:off x="5185029" y="2279683"/>
            <a:ext cx="6482437" cy="1542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603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CC5571-3236-4A93-BB44-B12E2FD0F1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9599" y="480144"/>
            <a:ext cx="10515600" cy="1325563"/>
          </a:xfrm>
        </p:spPr>
        <p:txBody>
          <a:bodyPr/>
          <a:lstStyle/>
          <a:p>
            <a:r>
              <a:rPr lang="en-US"/>
              <a:t>Then, I put on toppings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68CCA9-606F-464B-B62A-8866D6B874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63901" y="1967283"/>
            <a:ext cx="5157787" cy="823912"/>
          </a:xfrm>
        </p:spPr>
        <p:txBody>
          <a:bodyPr>
            <a:normAutofit/>
          </a:bodyPr>
          <a:lstStyle/>
          <a:p>
            <a:r>
              <a:rPr lang="en-US"/>
              <a:t>                </a:t>
            </a:r>
            <a:r>
              <a:rPr lang="en-US" err="1"/>
              <a:t>Cheesey</a:t>
            </a:r>
            <a:r>
              <a:rPr lang="en-US"/>
              <a:t> cheese!!!</a:t>
            </a:r>
          </a:p>
        </p:txBody>
      </p:sp>
      <p:pic>
        <p:nvPicPr>
          <p:cNvPr id="7" name="Picture 7" descr="A picture containing person&#10;&#10;Description automatically generated">
            <a:extLst>
              <a:ext uri="{FF2B5EF4-FFF2-40B4-BE49-F238E27FC236}">
                <a16:creationId xmlns:a16="http://schemas.microsoft.com/office/drawing/2014/main" id="{508BCDAD-FF9C-44BD-B4ED-3732EE052F0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09109" y="3537595"/>
            <a:ext cx="5862277" cy="3249073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33ED1D-AAB4-4911-B5B8-647E20FD50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52577" y="2226075"/>
            <a:ext cx="5183188" cy="823912"/>
          </a:xfrm>
        </p:spPr>
        <p:txBody>
          <a:bodyPr>
            <a:normAutofit/>
          </a:bodyPr>
          <a:lstStyle/>
          <a:p>
            <a:r>
              <a:rPr lang="en-US"/>
              <a:t>               Tomato sauce time!!!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0388841F-6E33-46A2-B82E-1E6AD6569C4E}"/>
                  </a:ext>
                </a:extLst>
              </p14:cNvPr>
              <p14:cNvContentPartPr/>
              <p14:nvPr/>
            </p14:nvContentPartPr>
            <p14:xfrm>
              <a:off x="11575896" y="2225775"/>
              <a:ext cx="19050" cy="1905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0388841F-6E33-46A2-B82E-1E6AD6569C4E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0623396" y="1273275"/>
                <a:ext cx="1905000" cy="1905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BCEC6990-6DDB-4975-9FE9-F3C25402C128}"/>
                  </a:ext>
                </a:extLst>
              </p14:cNvPr>
              <p14:cNvContentPartPr/>
              <p14:nvPr/>
            </p14:nvContentPartPr>
            <p14:xfrm>
              <a:off x="10842648" y="1537384"/>
              <a:ext cx="752475" cy="581025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BCEC6990-6DDB-4975-9FE9-F3C25402C128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0824757" y="1519384"/>
                <a:ext cx="787898" cy="61666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1DF7B316-85D4-4985-8118-D04E98C4BAC2}"/>
                  </a:ext>
                </a:extLst>
              </p14:cNvPr>
              <p14:cNvContentPartPr/>
              <p14:nvPr/>
            </p14:nvContentPartPr>
            <p14:xfrm>
              <a:off x="10928726" y="1524405"/>
              <a:ext cx="723900" cy="32385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1DF7B316-85D4-4985-8118-D04E98C4BAC2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0910727" y="1506313"/>
                <a:ext cx="759537" cy="35967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5F938B89-AA34-49D3-974F-B8620489600C}"/>
                  </a:ext>
                </a:extLst>
              </p14:cNvPr>
              <p14:cNvContentPartPr/>
              <p14:nvPr/>
            </p14:nvContentPartPr>
            <p14:xfrm>
              <a:off x="9327044" y="1560483"/>
              <a:ext cx="2133600" cy="22860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5F938B89-AA34-49D3-974F-B8620489600C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9263984" y="1497384"/>
                <a:ext cx="2259360" cy="35443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F998D273-A9E7-4DA3-B5ED-D423993949AA}"/>
                  </a:ext>
                </a:extLst>
              </p14:cNvPr>
              <p14:cNvContentPartPr/>
              <p14:nvPr/>
            </p14:nvContentPartPr>
            <p14:xfrm>
              <a:off x="9216038" y="1619664"/>
              <a:ext cx="19050" cy="17145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F998D273-A9E7-4DA3-B5ED-D423993949AA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5882288" y="1558055"/>
                <a:ext cx="6667500" cy="29431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FD7430AB-D0D2-482E-9818-989BF4BFADCB}"/>
                  </a:ext>
                </a:extLst>
              </p14:cNvPr>
              <p14:cNvContentPartPr/>
              <p14:nvPr/>
            </p14:nvContentPartPr>
            <p14:xfrm>
              <a:off x="-131988" y="1655725"/>
              <a:ext cx="3324225" cy="219075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FD7430AB-D0D2-482E-9818-989BF4BFADCB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-194954" y="1591828"/>
                <a:ext cx="3449796" cy="34650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80824B2F-EEB1-4A53-86EC-2CD837797AE3}"/>
                  </a:ext>
                </a:extLst>
              </p14:cNvPr>
              <p14:cNvContentPartPr/>
              <p14:nvPr/>
            </p14:nvContentPartPr>
            <p14:xfrm>
              <a:off x="8210060" y="1523066"/>
              <a:ext cx="19050" cy="38100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80824B2F-EEB1-4A53-86EC-2CD837797AE3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8158772" y="1459747"/>
                <a:ext cx="121334" cy="50727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07E0A8BD-398C-4054-AC46-579A9C43B0E7}"/>
                  </a:ext>
                </a:extLst>
              </p14:cNvPr>
              <p14:cNvContentPartPr/>
              <p14:nvPr/>
            </p14:nvContentPartPr>
            <p14:xfrm>
              <a:off x="8210545" y="1663065"/>
              <a:ext cx="942975" cy="11430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07E0A8BD-398C-4054-AC46-579A9C43B0E7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8147343" y="1601519"/>
                <a:ext cx="1069018" cy="23704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4656563D-F8F3-453F-B583-F947D0937638}"/>
                  </a:ext>
                </a:extLst>
              </p14:cNvPr>
              <p14:cNvContentPartPr/>
              <p14:nvPr/>
            </p14:nvContentPartPr>
            <p14:xfrm>
              <a:off x="10912378" y="1081092"/>
              <a:ext cx="733425" cy="1152525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4656563D-F8F3-453F-B583-F947D0937638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10849615" y="1018338"/>
                <a:ext cx="858591" cy="127767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17AB3DB2-A4B7-4372-816B-47BA4A763CDE}"/>
                  </a:ext>
                </a:extLst>
              </p14:cNvPr>
              <p14:cNvContentPartPr/>
              <p14:nvPr/>
            </p14:nvContentPartPr>
            <p14:xfrm>
              <a:off x="1568540" y="1676233"/>
              <a:ext cx="704850" cy="11430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17AB3DB2-A4B7-4372-816B-47BA4A763CDE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1505575" y="1612327"/>
                <a:ext cx="830421" cy="241746"/>
              </a:xfrm>
              <a:prstGeom prst="rect">
                <a:avLst/>
              </a:prstGeom>
            </p:spPr>
          </p:pic>
        </mc:Fallback>
      </mc:AlternateContent>
      <p:pic>
        <p:nvPicPr>
          <p:cNvPr id="24" name="Picture 24">
            <a:extLst>
              <a:ext uri="{FF2B5EF4-FFF2-40B4-BE49-F238E27FC236}">
                <a16:creationId xmlns:a16="http://schemas.microsoft.com/office/drawing/2014/main" id="{70AAE34D-46F5-41F4-BBBF-58AE9BF39199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6611" r="13379" b="24837"/>
          <a:stretch/>
        </p:blipFill>
        <p:spPr>
          <a:xfrm>
            <a:off x="507789" y="5054514"/>
            <a:ext cx="5864358" cy="1738539"/>
          </a:xfrm>
          <a:prstGeom prst="rect">
            <a:avLst/>
          </a:prstGeom>
        </p:spPr>
      </p:pic>
      <p:pic>
        <p:nvPicPr>
          <p:cNvPr id="34" name="Picture 34" descr="A picture containing person, child&#10;&#10;Description automatically generated">
            <a:extLst>
              <a:ext uri="{FF2B5EF4-FFF2-40B4-BE49-F238E27FC236}">
                <a16:creationId xmlns:a16="http://schemas.microsoft.com/office/drawing/2014/main" id="{DB3BABC9-EEB0-4EBB-B503-782F2BE9E21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4"/>
          <a:stretch>
            <a:fillRect/>
          </a:stretch>
        </p:blipFill>
        <p:spPr>
          <a:xfrm>
            <a:off x="7269936" y="2926080"/>
            <a:ext cx="4324811" cy="7721389"/>
          </a:xfrm>
        </p:spPr>
      </p:pic>
      <p:pic>
        <p:nvPicPr>
          <p:cNvPr id="35" name="Picture 35">
            <a:extLst>
              <a:ext uri="{FF2B5EF4-FFF2-40B4-BE49-F238E27FC236}">
                <a16:creationId xmlns:a16="http://schemas.microsoft.com/office/drawing/2014/main" id="{AA28F98F-0A41-494F-9767-51786999A13C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13850" r="15707" b="29030"/>
          <a:stretch/>
        </p:blipFill>
        <p:spPr>
          <a:xfrm>
            <a:off x="7269193" y="5500211"/>
            <a:ext cx="4322600" cy="1355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0854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178FCF-3B6B-4B28-A469-D726C54289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                Still more toppings *sigh*</a:t>
            </a:r>
          </a:p>
        </p:txBody>
      </p:sp>
      <p:pic>
        <p:nvPicPr>
          <p:cNvPr id="5" name="Picture 5" descr="A picture containing person, indoor, child, young&#10;&#10;Description automatically generated">
            <a:extLst>
              <a:ext uri="{FF2B5EF4-FFF2-40B4-BE49-F238E27FC236}">
                <a16:creationId xmlns:a16="http://schemas.microsoft.com/office/drawing/2014/main" id="{154ECF1D-36A6-4DC0-815E-671C12E0507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785046" y="2231309"/>
            <a:ext cx="4650663" cy="8248865"/>
          </a:xfr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6B1444BF-3891-498D-B069-F1DA7DD2E0C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l="31268" r="39882"/>
          <a:stretch/>
        </p:blipFill>
        <p:spPr>
          <a:xfrm>
            <a:off x="3786179" y="5700822"/>
            <a:ext cx="4660486" cy="4990441"/>
          </a:xfrm>
        </p:spPr>
      </p:pic>
    </p:spTree>
    <p:extLst>
      <p:ext uri="{BB962C8B-B14F-4D97-AF65-F5344CB8AC3E}">
        <p14:creationId xmlns:p14="http://schemas.microsoft.com/office/powerpoint/2010/main" val="25902559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EE762-61A3-43F6-8301-7BD0AF0FE0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1899" y="695804"/>
            <a:ext cx="10515600" cy="1325563"/>
          </a:xfrm>
        </p:spPr>
        <p:txBody>
          <a:bodyPr/>
          <a:lstStyle/>
          <a:p>
            <a:r>
              <a:rPr lang="en-US"/>
              <a:t>Cook then EAT!!!!!!!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54DA226A-713B-4351-AB68-63BE77DE61BB}"/>
                  </a:ext>
                </a:extLst>
              </p14:cNvPr>
              <p14:cNvContentPartPr/>
              <p14:nvPr/>
            </p14:nvContentPartPr>
            <p14:xfrm>
              <a:off x="174757" y="1716411"/>
              <a:ext cx="2952031" cy="76559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54DA226A-713B-4351-AB68-63BE77DE61BB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-516430668" y="-11681414"/>
                <a:ext cx="1033210850" cy="26795650"/>
              </a:xfrm>
              <a:prstGeom prst="rect">
                <a:avLst/>
              </a:prstGeom>
            </p:spPr>
          </p:pic>
        </mc:Fallback>
      </mc:AlternateContent>
      <p:pic>
        <p:nvPicPr>
          <p:cNvPr id="20" name="Picture 20" descr="Shape, circle&#10;&#10;Description automatically generated">
            <a:extLst>
              <a:ext uri="{FF2B5EF4-FFF2-40B4-BE49-F238E27FC236}">
                <a16:creationId xmlns:a16="http://schemas.microsoft.com/office/drawing/2014/main" id="{B96B8F34-E0D0-4E99-89B7-F53F59E2E6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410975" y="1914436"/>
            <a:ext cx="4373372" cy="4252912"/>
          </a:xfrm>
        </p:spPr>
      </p:pic>
      <p:pic>
        <p:nvPicPr>
          <p:cNvPr id="23" name="Picture 23" descr="A picture containing text, clipart, vector graphics&#10;&#10;Description automatically generated">
            <a:extLst>
              <a:ext uri="{FF2B5EF4-FFF2-40B4-BE49-F238E27FC236}">
                <a16:creationId xmlns:a16="http://schemas.microsoft.com/office/drawing/2014/main" id="{3E4F8C39-4A5D-4437-9CAD-B4BA470402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09117" y="1685746"/>
            <a:ext cx="3289539" cy="4119113"/>
          </a:xfrm>
          <a:prstGeom prst="rect">
            <a:avLst/>
          </a:prstGeom>
        </p:spPr>
      </p:pic>
      <p:pic>
        <p:nvPicPr>
          <p:cNvPr id="17" name="Picture 17">
            <a:extLst>
              <a:ext uri="{FF2B5EF4-FFF2-40B4-BE49-F238E27FC236}">
                <a16:creationId xmlns:a16="http://schemas.microsoft.com/office/drawing/2014/main" id="{82D01D7F-BDCF-4AA2-9CB6-4ABBDAC03E2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598099" y="2255449"/>
            <a:ext cx="5546783" cy="3482914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1CD22FAC-E2E1-4DDD-AB19-3AFAFEE36434}"/>
                  </a:ext>
                </a:extLst>
              </p14:cNvPr>
              <p14:cNvContentPartPr/>
              <p14:nvPr/>
            </p14:nvContentPartPr>
            <p14:xfrm>
              <a:off x="741787" y="1673630"/>
              <a:ext cx="1047749" cy="9525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1CD22FAC-E2E1-4DDD-AB19-3AFAFEE36434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678951" y="1608262"/>
                <a:ext cx="1173062" cy="22561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39CB2F3D-FBE1-404F-8031-01A2CF71941D}"/>
                  </a:ext>
                </a:extLst>
              </p14:cNvPr>
              <p14:cNvContentPartPr/>
              <p14:nvPr/>
            </p14:nvContentPartPr>
            <p14:xfrm>
              <a:off x="1354564" y="1713802"/>
              <a:ext cx="2343150" cy="85725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39CB2F3D-FBE1-404F-8031-01A2CF71941D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291489" y="1653554"/>
                <a:ext cx="2468940" cy="20587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565B5821-F2B5-4A0A-BB02-AFEF80718757}"/>
                  </a:ext>
                </a:extLst>
              </p14:cNvPr>
              <p14:cNvContentPartPr/>
              <p14:nvPr/>
            </p14:nvContentPartPr>
            <p14:xfrm>
              <a:off x="3895895" y="1711555"/>
              <a:ext cx="19050" cy="1905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565B5821-F2B5-4A0A-BB02-AFEF80718757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62145" y="-1622195"/>
                <a:ext cx="6667500" cy="66675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BC738B0B-2B3B-49F5-B9C0-C65249572663}"/>
                  </a:ext>
                </a:extLst>
              </p14:cNvPr>
              <p14:cNvContentPartPr/>
              <p14:nvPr/>
            </p14:nvContentPartPr>
            <p14:xfrm>
              <a:off x="1707766" y="1475507"/>
              <a:ext cx="2181225" cy="352425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BC738B0B-2B3B-49F5-B9C0-C65249572663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644756" y="1412702"/>
                <a:ext cx="2306885" cy="47767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15B8EBA4-2E5C-4664-A626-42F9874ADA66}"/>
                  </a:ext>
                </a:extLst>
              </p14:cNvPr>
              <p14:cNvContentPartPr/>
              <p14:nvPr/>
            </p14:nvContentPartPr>
            <p14:xfrm>
              <a:off x="8112778" y="1688929"/>
              <a:ext cx="19050" cy="1905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15B8EBA4-2E5C-4664-A626-42F9874ADA66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779028" y="-1644821"/>
                <a:ext cx="6667500" cy="66675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2EDBE1D0-45A4-4166-A4DE-D00774A57B94}"/>
                  </a:ext>
                </a:extLst>
              </p14:cNvPr>
              <p14:cNvContentPartPr/>
              <p14:nvPr/>
            </p14:nvContentPartPr>
            <p14:xfrm>
              <a:off x="8050411" y="1589661"/>
              <a:ext cx="38100" cy="15240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2EDBE1D0-45A4-4166-A4DE-D00774A57B94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7986911" y="1528351"/>
                <a:ext cx="164737" cy="27467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29" name="Ink 28">
                <a:extLst>
                  <a:ext uri="{FF2B5EF4-FFF2-40B4-BE49-F238E27FC236}">
                    <a16:creationId xmlns:a16="http://schemas.microsoft.com/office/drawing/2014/main" id="{712C79F7-1811-4EC9-9345-ABEA9033869E}"/>
                  </a:ext>
                </a:extLst>
              </p14:cNvPr>
              <p14:cNvContentPartPr/>
              <p14:nvPr/>
            </p14:nvContentPartPr>
            <p14:xfrm>
              <a:off x="8110172" y="1572571"/>
              <a:ext cx="3143250" cy="314325"/>
            </p14:xfrm>
          </p:contentPart>
        </mc:Choice>
        <mc:Fallback xmlns="">
          <p:pic>
            <p:nvPicPr>
              <p:cNvPr id="29" name="Ink 28">
                <a:extLst>
                  <a:ext uri="{FF2B5EF4-FFF2-40B4-BE49-F238E27FC236}">
                    <a16:creationId xmlns:a16="http://schemas.microsoft.com/office/drawing/2014/main" id="{712C79F7-1811-4EC9-9345-ABEA9033869E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8047206" y="1508979"/>
                <a:ext cx="3268822" cy="44114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8FA1E19E-A4A7-4119-A650-B3E2B4F307FD}"/>
                  </a:ext>
                </a:extLst>
              </p14:cNvPr>
              <p14:cNvContentPartPr/>
              <p14:nvPr/>
            </p14:nvContentPartPr>
            <p14:xfrm>
              <a:off x="8074564" y="1643656"/>
              <a:ext cx="3514725" cy="247649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8FA1E19E-A4A7-4119-A650-B3E2B4F307FD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8011550" y="1581388"/>
                <a:ext cx="3640392" cy="37182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C2508202-2526-4A69-82D0-0A50FCF82592}"/>
                  </a:ext>
                </a:extLst>
              </p14:cNvPr>
              <p14:cNvContentPartPr/>
              <p14:nvPr/>
            </p14:nvContentPartPr>
            <p14:xfrm>
              <a:off x="12016327" y="2260366"/>
              <a:ext cx="19050" cy="1905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C2508202-2526-4A69-82D0-0A50FCF82592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682577" y="-1073384"/>
                <a:ext cx="6667500" cy="66675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10708841"/>
      </p:ext>
    </p:extLst>
  </p:cSld>
  <p:clrMapOvr>
    <a:masterClrMapping/>
  </p:clrMapOvr>
</p:sld>
</file>

<file path=ppt/theme/theme1.xml><?xml version="1.0" encoding="utf-8"?>
<a:theme xmlns:a="http://schemas.openxmlformats.org/drawingml/2006/main" name="SketchyVTI">
  <a:themeElements>
    <a:clrScheme name="AnalogousFromDarkSeedLeftStep">
      <a:dk1>
        <a:srgbClr val="000000"/>
      </a:dk1>
      <a:lt1>
        <a:srgbClr val="FFFFFF"/>
      </a:lt1>
      <a:dk2>
        <a:srgbClr val="412A24"/>
      </a:dk2>
      <a:lt2>
        <a:srgbClr val="E7E2E8"/>
      </a:lt2>
      <a:accent1>
        <a:srgbClr val="3EB72B"/>
      </a:accent1>
      <a:accent2>
        <a:srgbClr val="6FB11E"/>
      </a:accent2>
      <a:accent3>
        <a:srgbClr val="A4A827"/>
      </a:accent3>
      <a:accent4>
        <a:srgbClr val="CA8922"/>
      </a:accent4>
      <a:accent5>
        <a:srgbClr val="DC5534"/>
      </a:accent5>
      <a:accent6>
        <a:srgbClr val="CA2247"/>
      </a:accent6>
      <a:hlink>
        <a:srgbClr val="BE6C3D"/>
      </a:hlink>
      <a:folHlink>
        <a:srgbClr val="7F7F7F"/>
      </a:folHlink>
    </a:clrScheme>
    <a:fontScheme name="Custom 2">
      <a:majorFont>
        <a:latin typeface="The Serif Hand Black"/>
        <a:ea typeface=""/>
        <a:cs typeface=""/>
      </a:majorFont>
      <a:minorFont>
        <a:latin typeface="The Hand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yVTI" id="{A6D2C935-A6E4-4DD9-BCC5-5AE2504DB8EA}" vid="{F0754072-50B6-4C01-B911-67246C9F58D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SketchyVTI</vt:lpstr>
      <vt:lpstr>Pizza maker</vt:lpstr>
      <vt:lpstr>Pizza recipe</vt:lpstr>
      <vt:lpstr>               This is how I made my pizza.</vt:lpstr>
      <vt:lpstr>Next, I rolled the dough</vt:lpstr>
      <vt:lpstr>Then, I put on toppings</vt:lpstr>
      <vt:lpstr>                Still more toppings *sigh*</vt:lpstr>
      <vt:lpstr>Cook then EAT!!!!!!!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2</cp:revision>
  <dcterms:created xsi:type="dcterms:W3CDTF">2021-11-14T17:18:39Z</dcterms:created>
  <dcterms:modified xsi:type="dcterms:W3CDTF">2021-11-22T13:54:32Z</dcterms:modified>
</cp:coreProperties>
</file>