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7" r:id="rId3"/>
    <p:sldId id="265" r:id="rId4"/>
    <p:sldId id="258" r:id="rId5"/>
    <p:sldId id="287" r:id="rId6"/>
    <p:sldId id="282" r:id="rId7"/>
    <p:sldId id="28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2D6D8F-0576-44B0-BCCA-0AC9923CA28C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D6C68F-D53B-4752-99E4-C80E2D4108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310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97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063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8221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124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016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644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8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3774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02806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676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96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1C7C720-BB24-43DD-A147-978B5AEBAE95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283F38F-3125-488C-8F91-045E4D81695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137143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391159B2-3847-4541-BAAE-D93F71723E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93BDF953-B1FC-408F-A14E-33A8C1DC1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5F712D-3EEE-A0BE-D8C3-280AAE5AC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1170" y="3716860"/>
            <a:ext cx="9732773" cy="1465112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latin typeface="Abadi" panose="020B0604020104020204" pitchFamily="34" charset="0"/>
              </a:rPr>
              <a:t>Language week – </a:t>
            </a:r>
            <a:br>
              <a:rPr lang="en-GB" sz="6000" dirty="0">
                <a:latin typeface="Abadi" panose="020B0604020104020204" pitchFamily="34" charset="0"/>
              </a:rPr>
            </a:br>
            <a:r>
              <a:rPr lang="en-GB" sz="6000" dirty="0">
                <a:latin typeface="Abadi" panose="020B0604020104020204" pitchFamily="34" charset="0"/>
              </a:rPr>
              <a:t>worldwide welcomes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C96116-4333-0ACB-B8AF-9BEF6F1E79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5181972"/>
            <a:ext cx="9517450" cy="63890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latin typeface="Abadi" panose="020B0604020104020204" pitchFamily="34" charset="0"/>
              </a:rPr>
              <a:t>Mr. Rees’s Assembly – 03.03.25</a:t>
            </a:r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17C4AC30-431E-4860-8128-139F9F61E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D0C35C70-8DD1-457D-85E7-728F1B0C5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B71691B1-EF90-41BA-A886-9331EB03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BEB77709-9ED2-4392-8D1E-91E4AB964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chool Information | Cila Primary School">
            <a:extLst>
              <a:ext uri="{FF2B5EF4-FFF2-40B4-BE49-F238E27FC236}">
                <a16:creationId xmlns:a16="http://schemas.microsoft.com/office/drawing/2014/main" id="{D7E447FB-18B4-6DDC-CCEC-EC107A696D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17"/>
          <a:stretch/>
        </p:blipFill>
        <p:spPr bwMode="auto">
          <a:xfrm>
            <a:off x="2630619" y="1408711"/>
            <a:ext cx="7254360" cy="221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Spain Flag 8ft X 5ft">
            <a:extLst>
              <a:ext uri="{FF2B5EF4-FFF2-40B4-BE49-F238E27FC236}">
                <a16:creationId xmlns:a16="http://schemas.microsoft.com/office/drawing/2014/main" id="{F5191071-E692-2D2F-B06A-307D40F41F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 rot="1240795">
            <a:off x="9343189" y="492044"/>
            <a:ext cx="2596063" cy="162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lag of Wales - Wikipedia">
            <a:extLst>
              <a:ext uri="{FF2B5EF4-FFF2-40B4-BE49-F238E27FC236}">
                <a16:creationId xmlns:a16="http://schemas.microsoft.com/office/drawing/2014/main" id="{656F74AA-2720-D3B5-536E-D4004376B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2134">
            <a:off x="248345" y="518296"/>
            <a:ext cx="2884517" cy="173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38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91CB47-CE94-42AD-2234-1B19B34FA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C8BB995D-1411-F002-3870-FC6F1821D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5401C732-86C1-9A5E-471E-A213C35AA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9A74A5F8-07B1-0447-A8C3-D4C0654EC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F493F42A-BE77-BBA5-EC78-ADD8668E0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9C930B5C-94F1-A401-1BE3-73CB1D4A17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DBD0A455-841A-5667-7261-C78B771D4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School Information | Cila Primary School">
            <a:extLst>
              <a:ext uri="{FF2B5EF4-FFF2-40B4-BE49-F238E27FC236}">
                <a16:creationId xmlns:a16="http://schemas.microsoft.com/office/drawing/2014/main" id="{EC739B56-FB7C-FD27-3D39-AA722E494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336"/>
          <a:stretch>
            <a:fillRect/>
          </a:stretch>
        </p:blipFill>
        <p:spPr bwMode="auto">
          <a:xfrm>
            <a:off x="749472" y="700002"/>
            <a:ext cx="1728257" cy="125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D653F8-E0FB-08F0-6A03-88F91598D9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52" t="46943" r="41230" b="18235"/>
          <a:stretch/>
        </p:blipFill>
        <p:spPr>
          <a:xfrm>
            <a:off x="623563" y="621791"/>
            <a:ext cx="10954512" cy="55983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83327D9-142D-8E37-32B9-5BA9C7F8678C}"/>
              </a:ext>
            </a:extLst>
          </p:cNvPr>
          <p:cNvSpPr/>
          <p:nvPr/>
        </p:nvSpPr>
        <p:spPr>
          <a:xfrm>
            <a:off x="3593881" y="2246651"/>
            <a:ext cx="1508260" cy="4159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566640-7A0F-4400-C3B5-BEE4E33F6AB1}"/>
              </a:ext>
            </a:extLst>
          </p:cNvPr>
          <p:cNvSpPr/>
          <p:nvPr/>
        </p:nvSpPr>
        <p:spPr>
          <a:xfrm>
            <a:off x="2873490" y="5404253"/>
            <a:ext cx="2096716" cy="4159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FBEAD3-EE5D-1831-7F6F-3FA5B09CD855}"/>
              </a:ext>
            </a:extLst>
          </p:cNvPr>
          <p:cNvSpPr/>
          <p:nvPr/>
        </p:nvSpPr>
        <p:spPr>
          <a:xfrm>
            <a:off x="8557772" y="1830674"/>
            <a:ext cx="1508260" cy="4159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Flag of Wales - Wikipedia">
            <a:extLst>
              <a:ext uri="{FF2B5EF4-FFF2-40B4-BE49-F238E27FC236}">
                <a16:creationId xmlns:a16="http://schemas.microsoft.com/office/drawing/2014/main" id="{1AB8F17D-EED1-96DD-A55B-E5C1A9890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881" y="4951712"/>
            <a:ext cx="2349726" cy="140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927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A616AC-9C5F-E830-2386-5FE3CE31A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46FFEC23-B050-8C34-A16F-B877BD579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EC4381A0-0FDA-A2F2-1D9F-C47FBBF84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12513071-31C6-4AE2-9DCA-C8D8DD658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CB14CA78-57FB-DC46-F78A-CC4E63184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2956E2AC-1E48-50D1-C7E0-3AA5AADDC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7A1051E0-DC6F-9BB5-7E59-2FDBE8276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School Information | Cila Primary School">
            <a:extLst>
              <a:ext uri="{FF2B5EF4-FFF2-40B4-BE49-F238E27FC236}">
                <a16:creationId xmlns:a16="http://schemas.microsoft.com/office/drawing/2014/main" id="{3F0D2F28-BDAD-82DC-24A2-442100C1E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336"/>
          <a:stretch>
            <a:fillRect/>
          </a:stretch>
        </p:blipFill>
        <p:spPr bwMode="auto">
          <a:xfrm>
            <a:off x="749472" y="700002"/>
            <a:ext cx="1728257" cy="125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A5F1A6-5BE3-B84F-0354-CB579DFB63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459" t="47430" r="2833" b="18236"/>
          <a:stretch/>
        </p:blipFill>
        <p:spPr>
          <a:xfrm>
            <a:off x="573952" y="621791"/>
            <a:ext cx="10997297" cy="5647687"/>
          </a:xfrm>
          <a:prstGeom prst="rect">
            <a:avLst/>
          </a:prstGeom>
        </p:spPr>
      </p:pic>
      <p:pic>
        <p:nvPicPr>
          <p:cNvPr id="2" name="Picture 2" descr="Flag of Wales - Wikipedia">
            <a:extLst>
              <a:ext uri="{FF2B5EF4-FFF2-40B4-BE49-F238E27FC236}">
                <a16:creationId xmlns:a16="http://schemas.microsoft.com/office/drawing/2014/main" id="{6E8547F0-8339-380F-260F-43DDA1755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33" y="5296698"/>
            <a:ext cx="2349726" cy="140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746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621635-CD46-15B0-315B-A8B732F88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7A88475A-3B70-3AE9-1693-1A4CEC161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E28A1AFA-0549-A3CD-7408-62493C6E1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078CCFFF-F06C-3B77-52DA-0036175E0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49C3B2CF-C0BD-CDC4-C319-CB0447F71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8B2344CB-8D2E-8C9B-1488-D43C6D3E9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C5EB9AB4-A33A-DF19-9A0F-6962D11A93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13CEDCD-4CD6-1D23-36A0-0BB48ED03A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287" t="26655" r="14549" b="6494"/>
          <a:stretch/>
        </p:blipFill>
        <p:spPr>
          <a:xfrm>
            <a:off x="1613600" y="632170"/>
            <a:ext cx="9097155" cy="5614415"/>
          </a:xfrm>
          <a:prstGeom prst="rect">
            <a:avLst/>
          </a:prstGeom>
        </p:spPr>
      </p:pic>
      <p:pic>
        <p:nvPicPr>
          <p:cNvPr id="1026" name="Picture 2" descr="Spain Flag 8ft X 5ft">
            <a:extLst>
              <a:ext uri="{FF2B5EF4-FFF2-40B4-BE49-F238E27FC236}">
                <a16:creationId xmlns:a16="http://schemas.microsoft.com/office/drawing/2014/main" id="{C7EAD54D-7E6B-F44B-0E2B-C710757E76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954626" y="1833143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pain Flag 8ft X 5ft">
            <a:extLst>
              <a:ext uri="{FF2B5EF4-FFF2-40B4-BE49-F238E27FC236}">
                <a16:creationId xmlns:a16="http://schemas.microsoft.com/office/drawing/2014/main" id="{FE2DE3E9-7B7B-5ADC-5DD5-DA5A8DA5E3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954626" y="4873586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951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5DF079-6025-DD15-062C-67BA2EF14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6CBD25C9-CD99-582A-61BB-0B87A7F6A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5E0A9DC9-3A49-9C4C-08BD-87E404CA9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00ED960B-6F16-3C3B-9943-DA4E8C92B0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0AA27F35-5EB8-A763-A243-DD2799948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A6FF088E-5E61-386E-1736-A331966D9B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20A5DD99-B97E-7ACA-CE73-2C7CD2A3E9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5CCBA516-F2A1-BC81-3EA9-5A47548FEC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795" t="24027" r="14057" b="6645"/>
          <a:stretch/>
        </p:blipFill>
        <p:spPr>
          <a:xfrm>
            <a:off x="2017925" y="621791"/>
            <a:ext cx="7950534" cy="5670381"/>
          </a:xfrm>
          <a:prstGeom prst="rect">
            <a:avLst/>
          </a:prstGeom>
        </p:spPr>
      </p:pic>
      <p:pic>
        <p:nvPicPr>
          <p:cNvPr id="2" name="Picture 2" descr="Spain Flag 8ft X 5ft">
            <a:extLst>
              <a:ext uri="{FF2B5EF4-FFF2-40B4-BE49-F238E27FC236}">
                <a16:creationId xmlns:a16="http://schemas.microsoft.com/office/drawing/2014/main" id="{8855A611-62C6-07B1-AFE9-5C6AE87AD6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1057805" y="1720988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pain Flag 8ft X 5ft">
            <a:extLst>
              <a:ext uri="{FF2B5EF4-FFF2-40B4-BE49-F238E27FC236}">
                <a16:creationId xmlns:a16="http://schemas.microsoft.com/office/drawing/2014/main" id="{82CD5DD9-B0AA-B46A-778B-EEE3B9BB1B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1057805" y="4543560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301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0DB77B-DF60-673A-8230-77903AA0C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B413FAA3-C10F-ACCB-AA3E-4D1AEB861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196FD6A7-96E7-F495-A779-F8CAA0D5A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6CB3B6CE-D83B-FE66-0357-5630D783E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D3BAA95C-211A-A44C-9A9F-4C70D28D3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F9F8CC9A-CAC4-C994-6430-19FB3ACC3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25C12AF1-33E2-8E67-205A-1F39519270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5361690C-8CC0-EE39-FF7C-2F476AD47C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410" t="24027" r="14550" b="42853"/>
          <a:stretch/>
        </p:blipFill>
        <p:spPr>
          <a:xfrm>
            <a:off x="1871834" y="621791"/>
            <a:ext cx="8589364" cy="280720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E2F5B42-69F0-8BCF-47DF-8D809D8F9AA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533" t="24027" r="14673" b="45265"/>
          <a:stretch/>
        </p:blipFill>
        <p:spPr>
          <a:xfrm>
            <a:off x="1871834" y="3439376"/>
            <a:ext cx="8589364" cy="2609089"/>
          </a:xfrm>
          <a:prstGeom prst="rect">
            <a:avLst/>
          </a:prstGeom>
        </p:spPr>
      </p:pic>
      <p:pic>
        <p:nvPicPr>
          <p:cNvPr id="3" name="Picture 2" descr="Spain Flag 8ft X 5ft">
            <a:extLst>
              <a:ext uri="{FF2B5EF4-FFF2-40B4-BE49-F238E27FC236}">
                <a16:creationId xmlns:a16="http://schemas.microsoft.com/office/drawing/2014/main" id="{81F6E799-AE10-AB0F-14FC-EED54C91A7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1097766" y="1771241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pain Flag 8ft X 5ft">
            <a:extLst>
              <a:ext uri="{FF2B5EF4-FFF2-40B4-BE49-F238E27FC236}">
                <a16:creationId xmlns:a16="http://schemas.microsoft.com/office/drawing/2014/main" id="{15BF60A7-8D8E-62FD-488D-CEDC876588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1097766" y="4743920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317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75AF9C-A5EF-C730-DE7E-5AE74881E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1046">
            <a:extLst>
              <a:ext uri="{FF2B5EF4-FFF2-40B4-BE49-F238E27FC236}">
                <a16:creationId xmlns:a16="http://schemas.microsoft.com/office/drawing/2014/main" id="{683E6BEB-54B9-8077-DA21-DA933E59A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6AD28711-60D8-CAEE-17AE-B6D19C20FD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1CDBF532-2708-D21F-A2C2-595236951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FD0526B3-F182-F5B4-E5FB-AA8D6487D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6526ED58-D9CE-7DED-E978-B0A8E119F8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:a16="http://schemas.microsoft.com/office/drawing/2014/main" id="{E5E684A4-F60F-81AA-3A8C-5D4DCE478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13D3A11-0B42-1F64-92A3-130E90FFE4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533" t="59399" r="14673" b="9047"/>
          <a:stretch/>
        </p:blipFill>
        <p:spPr>
          <a:xfrm>
            <a:off x="1799312" y="621791"/>
            <a:ext cx="8589364" cy="26809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4E3371-6EA2-55CE-D147-7FEB94EC38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164" t="59831" r="14549" b="8895"/>
          <a:stretch/>
        </p:blipFill>
        <p:spPr>
          <a:xfrm>
            <a:off x="1799312" y="3555259"/>
            <a:ext cx="8589364" cy="2698697"/>
          </a:xfrm>
          <a:prstGeom prst="rect">
            <a:avLst/>
          </a:prstGeom>
        </p:spPr>
      </p:pic>
      <p:pic>
        <p:nvPicPr>
          <p:cNvPr id="3" name="Picture 2" descr="Spain Flag 8ft X 5ft">
            <a:extLst>
              <a:ext uri="{FF2B5EF4-FFF2-40B4-BE49-F238E27FC236}">
                <a16:creationId xmlns:a16="http://schemas.microsoft.com/office/drawing/2014/main" id="{F0EE2E95-1728-9774-41B3-57ADCABF75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839192" y="1780948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pain Flag 8ft X 5ft">
            <a:extLst>
              <a:ext uri="{FF2B5EF4-FFF2-40B4-BE49-F238E27FC236}">
                <a16:creationId xmlns:a16="http://schemas.microsoft.com/office/drawing/2014/main" id="{44897E44-3603-FFC3-4687-03F9D05B03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2" b="18694"/>
          <a:stretch/>
        </p:blipFill>
        <p:spPr bwMode="auto">
          <a:xfrm>
            <a:off x="839192" y="4816245"/>
            <a:ext cx="1920240" cy="120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4454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170</TotalTime>
  <Words>12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Abadi</vt:lpstr>
      <vt:lpstr>Aptos</vt:lpstr>
      <vt:lpstr>Garamond</vt:lpstr>
      <vt:lpstr>Savon</vt:lpstr>
      <vt:lpstr>Language week –  worldwide welcomes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Grant Rees</dc:creator>
  <cp:lastModifiedBy>G REES (Cila Primary School)</cp:lastModifiedBy>
  <cp:revision>28</cp:revision>
  <dcterms:created xsi:type="dcterms:W3CDTF">2024-11-06T22:00:09Z</dcterms:created>
  <dcterms:modified xsi:type="dcterms:W3CDTF">2025-03-03T16:14:52Z</dcterms:modified>
</cp:coreProperties>
</file>