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759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778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41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765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224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196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838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886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207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642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111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F7132-97DA-49EC-823F-2CD99899133C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9B018-2BD3-4F1B-A6BD-01F4BDB0F4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170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0770"/>
            <a:ext cx="8280920" cy="6472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836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5130"/>
            <a:ext cx="8568952" cy="656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6646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8173"/>
            <a:ext cx="8568952" cy="655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5045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6484"/>
            <a:ext cx="8352927" cy="646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7106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3724"/>
            <a:ext cx="8676455" cy="6585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8598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6569"/>
            <a:ext cx="8208912" cy="6373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7388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1337"/>
            <a:ext cx="8496943" cy="6635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9782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8513"/>
            <a:ext cx="8280920" cy="6385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5993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0282"/>
            <a:ext cx="8352928" cy="6357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12107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249"/>
            <a:ext cx="8496944" cy="646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9070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4356"/>
            <a:ext cx="8352928" cy="6460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0092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4089"/>
            <a:ext cx="8568951" cy="657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1044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9"/>
            <a:ext cx="8712968" cy="6688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7205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On-screen Show (4:3)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City and County of Swansea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</cp:revision>
  <dcterms:created xsi:type="dcterms:W3CDTF">2019-11-15T13:33:47Z</dcterms:created>
  <dcterms:modified xsi:type="dcterms:W3CDTF">2019-11-15T13:45:01Z</dcterms:modified>
</cp:coreProperties>
</file>