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0" r:id="rId3"/>
    <p:sldId id="263" r:id="rId4"/>
    <p:sldId id="261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2936E7-9DBB-461A-B728-836E8A42C8F3}" type="doc">
      <dgm:prSet loTypeId="urn:microsoft.com/office/officeart/2005/8/layout/vList5" loCatId="list" qsTypeId="urn:microsoft.com/office/officeart/2005/8/quickstyle/simple5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03844AB-5E56-40C0-A15D-51BB7BC92EFE}">
      <dgm:prSet/>
      <dgm:spPr/>
      <dgm:t>
        <a:bodyPr/>
        <a:lstStyle/>
        <a:p>
          <a:r>
            <a:rPr lang="en-US"/>
            <a:t>They inspire people to do good</a:t>
          </a:r>
        </a:p>
      </dgm:t>
    </dgm:pt>
    <dgm:pt modelId="{2A07F98D-827E-4965-95E9-E79FACCF2C42}" type="parTrans" cxnId="{9FF1A8EB-5AA6-4FAE-A976-EA7D24807654}">
      <dgm:prSet/>
      <dgm:spPr/>
      <dgm:t>
        <a:bodyPr/>
        <a:lstStyle/>
        <a:p>
          <a:endParaRPr lang="en-US"/>
        </a:p>
      </dgm:t>
    </dgm:pt>
    <dgm:pt modelId="{EB474609-FDB7-4786-8CCD-ABC2FDEA3900}" type="sibTrans" cxnId="{9FF1A8EB-5AA6-4FAE-A976-EA7D24807654}">
      <dgm:prSet/>
      <dgm:spPr/>
      <dgm:t>
        <a:bodyPr/>
        <a:lstStyle/>
        <a:p>
          <a:endParaRPr lang="en-US"/>
        </a:p>
      </dgm:t>
    </dgm:pt>
    <dgm:pt modelId="{D3C718D6-496D-450D-A554-404217D3EF93}">
      <dgm:prSet/>
      <dgm:spPr/>
      <dgm:t>
        <a:bodyPr/>
        <a:lstStyle/>
        <a:p>
          <a:r>
            <a:rPr lang="en-US"/>
            <a:t>They are important because they make a lot of change</a:t>
          </a:r>
        </a:p>
      </dgm:t>
    </dgm:pt>
    <dgm:pt modelId="{548EEA63-BED7-460B-8A71-926F317B0388}" type="parTrans" cxnId="{5E8324EC-8EB7-4BB7-B5BC-B98A75FD19B4}">
      <dgm:prSet/>
      <dgm:spPr/>
      <dgm:t>
        <a:bodyPr/>
        <a:lstStyle/>
        <a:p>
          <a:endParaRPr lang="en-US"/>
        </a:p>
      </dgm:t>
    </dgm:pt>
    <dgm:pt modelId="{5F5B61BC-CF4F-40AF-9FCA-6B3980866CCB}" type="sibTrans" cxnId="{5E8324EC-8EB7-4BB7-B5BC-B98A75FD19B4}">
      <dgm:prSet/>
      <dgm:spPr/>
      <dgm:t>
        <a:bodyPr/>
        <a:lstStyle/>
        <a:p>
          <a:endParaRPr lang="en-US"/>
        </a:p>
      </dgm:t>
    </dgm:pt>
    <dgm:pt modelId="{878F2053-1B48-45C4-9B46-79F3EBC140EA}">
      <dgm:prSet/>
      <dgm:spPr/>
      <dgm:t>
        <a:bodyPr/>
        <a:lstStyle/>
        <a:p>
          <a:r>
            <a:rPr lang="en-US"/>
            <a:t>They lead because people like them and listen to what they say</a:t>
          </a:r>
        </a:p>
      </dgm:t>
    </dgm:pt>
    <dgm:pt modelId="{244633B1-73B5-4CB6-8C2C-AC2547C70D4E}" type="parTrans" cxnId="{D86E673B-856C-478B-87EB-5CA705B0EAB4}">
      <dgm:prSet/>
      <dgm:spPr/>
      <dgm:t>
        <a:bodyPr/>
        <a:lstStyle/>
        <a:p>
          <a:endParaRPr lang="en-US"/>
        </a:p>
      </dgm:t>
    </dgm:pt>
    <dgm:pt modelId="{10BF0EBB-40D8-431D-BB6C-83A4AD14C02C}" type="sibTrans" cxnId="{D86E673B-856C-478B-87EB-5CA705B0EAB4}">
      <dgm:prSet/>
      <dgm:spPr/>
      <dgm:t>
        <a:bodyPr/>
        <a:lstStyle/>
        <a:p>
          <a:endParaRPr lang="en-US"/>
        </a:p>
      </dgm:t>
    </dgm:pt>
    <dgm:pt modelId="{BC0F0584-712E-49EF-B3A6-54E53CAAC641}" type="pres">
      <dgm:prSet presAssocID="{EE2936E7-9DBB-461A-B728-836E8A42C8F3}" presName="Name0" presStyleCnt="0">
        <dgm:presLayoutVars>
          <dgm:dir/>
          <dgm:animLvl val="lvl"/>
          <dgm:resizeHandles val="exact"/>
        </dgm:presLayoutVars>
      </dgm:prSet>
      <dgm:spPr/>
    </dgm:pt>
    <dgm:pt modelId="{0CA6D7F0-CD41-4057-8C47-21F2432D9209}" type="pres">
      <dgm:prSet presAssocID="{703844AB-5E56-40C0-A15D-51BB7BC92EFE}" presName="linNode" presStyleCnt="0"/>
      <dgm:spPr/>
    </dgm:pt>
    <dgm:pt modelId="{8133D2B9-F6FE-4D31-B9A0-3A30A7A39B7F}" type="pres">
      <dgm:prSet presAssocID="{703844AB-5E56-40C0-A15D-51BB7BC92EFE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D1357D2C-0680-4BC6-B8AC-6B96C097E320}" type="pres">
      <dgm:prSet presAssocID="{EB474609-FDB7-4786-8CCD-ABC2FDEA3900}" presName="sp" presStyleCnt="0"/>
      <dgm:spPr/>
    </dgm:pt>
    <dgm:pt modelId="{9DF98049-B8CC-4EE1-B307-1D28AFEF67A7}" type="pres">
      <dgm:prSet presAssocID="{D3C718D6-496D-450D-A554-404217D3EF93}" presName="linNode" presStyleCnt="0"/>
      <dgm:spPr/>
    </dgm:pt>
    <dgm:pt modelId="{F2E7F478-9485-457C-9A0C-F3A78BB15664}" type="pres">
      <dgm:prSet presAssocID="{D3C718D6-496D-450D-A554-404217D3EF93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9D9C6576-853D-4E0D-8D96-5EC2762F0C5D}" type="pres">
      <dgm:prSet presAssocID="{5F5B61BC-CF4F-40AF-9FCA-6B3980866CCB}" presName="sp" presStyleCnt="0"/>
      <dgm:spPr/>
    </dgm:pt>
    <dgm:pt modelId="{8B9CB3AD-DABE-433D-8C10-231B1D4912D5}" type="pres">
      <dgm:prSet presAssocID="{878F2053-1B48-45C4-9B46-79F3EBC140EA}" presName="linNode" presStyleCnt="0"/>
      <dgm:spPr/>
    </dgm:pt>
    <dgm:pt modelId="{443F28A9-8E9E-4B68-8C42-AA817486BA29}" type="pres">
      <dgm:prSet presAssocID="{878F2053-1B48-45C4-9B46-79F3EBC140EA}" presName="parentText" presStyleLbl="node1" presStyleIdx="2" presStyleCnt="3">
        <dgm:presLayoutVars>
          <dgm:chMax val="1"/>
          <dgm:bulletEnabled val="1"/>
        </dgm:presLayoutVars>
      </dgm:prSet>
      <dgm:spPr/>
    </dgm:pt>
  </dgm:ptLst>
  <dgm:cxnLst>
    <dgm:cxn modelId="{D86E673B-856C-478B-87EB-5CA705B0EAB4}" srcId="{EE2936E7-9DBB-461A-B728-836E8A42C8F3}" destId="{878F2053-1B48-45C4-9B46-79F3EBC140EA}" srcOrd="2" destOrd="0" parTransId="{244633B1-73B5-4CB6-8C2C-AC2547C70D4E}" sibTransId="{10BF0EBB-40D8-431D-BB6C-83A4AD14C02C}"/>
    <dgm:cxn modelId="{9A23D3AF-E1A8-4729-96C2-AB8CD96CB0BB}" type="presOf" srcId="{878F2053-1B48-45C4-9B46-79F3EBC140EA}" destId="{443F28A9-8E9E-4B68-8C42-AA817486BA29}" srcOrd="0" destOrd="0" presId="urn:microsoft.com/office/officeart/2005/8/layout/vList5"/>
    <dgm:cxn modelId="{B16243C6-3032-4F6B-A075-ED34F4D5E92D}" type="presOf" srcId="{D3C718D6-496D-450D-A554-404217D3EF93}" destId="{F2E7F478-9485-457C-9A0C-F3A78BB15664}" srcOrd="0" destOrd="0" presId="urn:microsoft.com/office/officeart/2005/8/layout/vList5"/>
    <dgm:cxn modelId="{BB7FC9E5-463D-477F-A97B-7EFC64DB87C0}" type="presOf" srcId="{703844AB-5E56-40C0-A15D-51BB7BC92EFE}" destId="{8133D2B9-F6FE-4D31-B9A0-3A30A7A39B7F}" srcOrd="0" destOrd="0" presId="urn:microsoft.com/office/officeart/2005/8/layout/vList5"/>
    <dgm:cxn modelId="{9FF1A8EB-5AA6-4FAE-A976-EA7D24807654}" srcId="{EE2936E7-9DBB-461A-B728-836E8A42C8F3}" destId="{703844AB-5E56-40C0-A15D-51BB7BC92EFE}" srcOrd="0" destOrd="0" parTransId="{2A07F98D-827E-4965-95E9-E79FACCF2C42}" sibTransId="{EB474609-FDB7-4786-8CCD-ABC2FDEA3900}"/>
    <dgm:cxn modelId="{5E8324EC-8EB7-4BB7-B5BC-B98A75FD19B4}" srcId="{EE2936E7-9DBB-461A-B728-836E8A42C8F3}" destId="{D3C718D6-496D-450D-A554-404217D3EF93}" srcOrd="1" destOrd="0" parTransId="{548EEA63-BED7-460B-8A71-926F317B0388}" sibTransId="{5F5B61BC-CF4F-40AF-9FCA-6B3980866CCB}"/>
    <dgm:cxn modelId="{744D7CF3-C1BE-4DFC-BAAE-1694BC09042C}" type="presOf" srcId="{EE2936E7-9DBB-461A-B728-836E8A42C8F3}" destId="{BC0F0584-712E-49EF-B3A6-54E53CAAC641}" srcOrd="0" destOrd="0" presId="urn:microsoft.com/office/officeart/2005/8/layout/vList5"/>
    <dgm:cxn modelId="{BA73801A-FC31-45D7-8205-F808773EFE8F}" type="presParOf" srcId="{BC0F0584-712E-49EF-B3A6-54E53CAAC641}" destId="{0CA6D7F0-CD41-4057-8C47-21F2432D9209}" srcOrd="0" destOrd="0" presId="urn:microsoft.com/office/officeart/2005/8/layout/vList5"/>
    <dgm:cxn modelId="{AB755A21-6430-4C87-A42E-960D1BF3EA98}" type="presParOf" srcId="{0CA6D7F0-CD41-4057-8C47-21F2432D9209}" destId="{8133D2B9-F6FE-4D31-B9A0-3A30A7A39B7F}" srcOrd="0" destOrd="0" presId="urn:microsoft.com/office/officeart/2005/8/layout/vList5"/>
    <dgm:cxn modelId="{B27F77BB-7787-461C-8FBF-846FE10DA92C}" type="presParOf" srcId="{BC0F0584-712E-49EF-B3A6-54E53CAAC641}" destId="{D1357D2C-0680-4BC6-B8AC-6B96C097E320}" srcOrd="1" destOrd="0" presId="urn:microsoft.com/office/officeart/2005/8/layout/vList5"/>
    <dgm:cxn modelId="{B33FCEE7-4C1A-4BCA-BFC7-8FD5A2AFA85A}" type="presParOf" srcId="{BC0F0584-712E-49EF-B3A6-54E53CAAC641}" destId="{9DF98049-B8CC-4EE1-B307-1D28AFEF67A7}" srcOrd="2" destOrd="0" presId="urn:microsoft.com/office/officeart/2005/8/layout/vList5"/>
    <dgm:cxn modelId="{FF109667-1FF1-46F3-9D6D-2E70AFB0DCEA}" type="presParOf" srcId="{9DF98049-B8CC-4EE1-B307-1D28AFEF67A7}" destId="{F2E7F478-9485-457C-9A0C-F3A78BB15664}" srcOrd="0" destOrd="0" presId="urn:microsoft.com/office/officeart/2005/8/layout/vList5"/>
    <dgm:cxn modelId="{7F980E4F-E022-444E-A81F-02CBAC4A9771}" type="presParOf" srcId="{BC0F0584-712E-49EF-B3A6-54E53CAAC641}" destId="{9D9C6576-853D-4E0D-8D96-5EC2762F0C5D}" srcOrd="3" destOrd="0" presId="urn:microsoft.com/office/officeart/2005/8/layout/vList5"/>
    <dgm:cxn modelId="{C18611ED-E579-46F0-BBDA-2249696915BB}" type="presParOf" srcId="{BC0F0584-712E-49EF-B3A6-54E53CAAC641}" destId="{8B9CB3AD-DABE-433D-8C10-231B1D4912D5}" srcOrd="4" destOrd="0" presId="urn:microsoft.com/office/officeart/2005/8/layout/vList5"/>
    <dgm:cxn modelId="{E9B8B095-2A40-4ED5-85B2-732B49D95BBA}" type="presParOf" srcId="{8B9CB3AD-DABE-433D-8C10-231B1D4912D5}" destId="{443F28A9-8E9E-4B68-8C42-AA817486BA29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33D2B9-F6FE-4D31-B9A0-3A30A7A39B7F}">
      <dsp:nvSpPr>
        <dsp:cNvPr id="0" name=""/>
        <dsp:cNvSpPr/>
      </dsp:nvSpPr>
      <dsp:spPr>
        <a:xfrm>
          <a:off x="3364992" y="2124"/>
          <a:ext cx="3785616" cy="1402286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They inspire people to do good</a:t>
          </a:r>
        </a:p>
      </dsp:txBody>
      <dsp:txXfrm>
        <a:off x="3433446" y="70578"/>
        <a:ext cx="3648708" cy="1265378"/>
      </dsp:txXfrm>
    </dsp:sp>
    <dsp:sp modelId="{F2E7F478-9485-457C-9A0C-F3A78BB15664}">
      <dsp:nvSpPr>
        <dsp:cNvPr id="0" name=""/>
        <dsp:cNvSpPr/>
      </dsp:nvSpPr>
      <dsp:spPr>
        <a:xfrm>
          <a:off x="3364992" y="1474525"/>
          <a:ext cx="3785616" cy="1402286"/>
        </a:xfrm>
        <a:prstGeom prst="roundRect">
          <a:avLst/>
        </a:prstGeom>
        <a:gradFill rotWithShape="0">
          <a:gsLst>
            <a:gs pos="0">
              <a:schemeClr val="accent5">
                <a:hueOff val="-6076075"/>
                <a:satOff val="-413"/>
                <a:lumOff val="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076075"/>
                <a:satOff val="-413"/>
                <a:lumOff val="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076075"/>
                <a:satOff val="-413"/>
                <a:lumOff val="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They are important because they make a lot of change</a:t>
          </a:r>
        </a:p>
      </dsp:txBody>
      <dsp:txXfrm>
        <a:off x="3433446" y="1542979"/>
        <a:ext cx="3648708" cy="1265378"/>
      </dsp:txXfrm>
    </dsp:sp>
    <dsp:sp modelId="{443F28A9-8E9E-4B68-8C42-AA817486BA29}">
      <dsp:nvSpPr>
        <dsp:cNvPr id="0" name=""/>
        <dsp:cNvSpPr/>
      </dsp:nvSpPr>
      <dsp:spPr>
        <a:xfrm>
          <a:off x="3364992" y="2946926"/>
          <a:ext cx="3785616" cy="1402286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They lead because people like them and listen to what they say</a:t>
          </a:r>
        </a:p>
      </dsp:txBody>
      <dsp:txXfrm>
        <a:off x="3433446" y="3015380"/>
        <a:ext cx="3648708" cy="12653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ntiquesandteacups.info/2019/06/66th-anniversary-of-coronation-of-queen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1520B01-A2E4-41C2-8A8F-7683F25089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D53E36-3B7D-159B-7A38-9ECEB1457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4513" y="841375"/>
            <a:ext cx="3505200" cy="3114698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5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All about </a:t>
            </a:r>
            <a:r>
              <a:rPr lang="en-US" sz="5200">
                <a:solidFill>
                  <a:schemeClr val="bg1"/>
                </a:solidFill>
              </a:rPr>
              <a:t>Elizabeth</a:t>
            </a:r>
            <a:r>
              <a:rPr lang="en-US" sz="5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200">
                <a:solidFill>
                  <a:schemeClr val="bg1"/>
                </a:solidFill>
              </a:rPr>
              <a:t>II</a:t>
            </a:r>
            <a:br>
              <a:rPr lang="en-US" sz="5200" kern="1200"/>
            </a:br>
            <a:r>
              <a:rPr lang="en-US" sz="5200">
                <a:solidFill>
                  <a:schemeClr val="bg1"/>
                </a:solidFill>
              </a:rPr>
              <a:t>by Isaac </a:t>
            </a:r>
            <a:r>
              <a:rPr lang="en-US" sz="5200" err="1">
                <a:solidFill>
                  <a:schemeClr val="bg1"/>
                </a:solidFill>
              </a:rPr>
              <a:t>lucie</a:t>
            </a:r>
            <a:r>
              <a:rPr lang="en-US" sz="5200">
                <a:solidFill>
                  <a:schemeClr val="bg1"/>
                </a:solidFill>
              </a:rPr>
              <a:t> will Eyad and Robyn.</a:t>
            </a:r>
            <a:endParaRPr lang="en-US" sz="5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F586B700-2194-4FDD-30AF-6051C74A1B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4513" y="4337072"/>
            <a:ext cx="3506264" cy="1671616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4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ThePhoto by PhotoAuthor is licensed under CCYYSA.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F634C0A-A487-42AF-8DFD-4DAD62FE92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7412B137-E115-42F2-8CF9-67E40B5D2C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3986041" cy="6858000"/>
            </a:xfrm>
            <a:custGeom>
              <a:avLst/>
              <a:gdLst>
                <a:gd name="connsiteX0" fmla="*/ 0 w 3986041"/>
                <a:gd name="connsiteY0" fmla="*/ 0 h 6858000"/>
                <a:gd name="connsiteX1" fmla="*/ 3066495 w 3986041"/>
                <a:gd name="connsiteY1" fmla="*/ 0 h 6858000"/>
                <a:gd name="connsiteX2" fmla="*/ 3427241 w 3986041"/>
                <a:gd name="connsiteY2" fmla="*/ 1211943 h 6858000"/>
                <a:gd name="connsiteX3" fmla="*/ 3986041 w 3986041"/>
                <a:gd name="connsiteY3" fmla="*/ 4122057 h 6858000"/>
                <a:gd name="connsiteX4" fmla="*/ 3751724 w 3986041"/>
                <a:gd name="connsiteY4" fmla="*/ 6858000 h 6858000"/>
                <a:gd name="connsiteX5" fmla="*/ 0 w 3986041"/>
                <a:gd name="connsiteY5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86041" h="6858000">
                  <a:moveTo>
                    <a:pt x="0" y="0"/>
                  </a:moveTo>
                  <a:lnTo>
                    <a:pt x="3066495" y="0"/>
                  </a:lnTo>
                  <a:lnTo>
                    <a:pt x="3427241" y="1211943"/>
                  </a:lnTo>
                  <a:lnTo>
                    <a:pt x="3986041" y="4122057"/>
                  </a:lnTo>
                  <a:lnTo>
                    <a:pt x="3751724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779E94B-3A8C-4695-9DA1-2EDEFB170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748588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4" name="Content Placeholder 3" descr="A person in a white dress and crown&#10;&#10;Description automatically generated">
            <a:extLst>
              <a:ext uri="{FF2B5EF4-FFF2-40B4-BE49-F238E27FC236}">
                <a16:creationId xmlns:a16="http://schemas.microsoft.com/office/drawing/2014/main" id="{4CAB1350-A85F-A361-EA9F-37C44185FB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8531" r="10309"/>
          <a:stretch/>
        </p:blipFill>
        <p:spPr>
          <a:xfrm>
            <a:off x="-2355" y="6576"/>
            <a:ext cx="3910064" cy="6857990"/>
          </a:xfrm>
          <a:custGeom>
            <a:avLst/>
            <a:gdLst/>
            <a:ahLst/>
            <a:cxnLst/>
            <a:rect l="l" t="t" r="r" b="b"/>
            <a:pathLst>
              <a:path w="3910084" h="6858000">
                <a:moveTo>
                  <a:pt x="0" y="0"/>
                </a:moveTo>
                <a:lnTo>
                  <a:pt x="2996382" y="0"/>
                </a:lnTo>
                <a:lnTo>
                  <a:pt x="3563333" y="1750276"/>
                </a:lnTo>
                <a:lnTo>
                  <a:pt x="3910084" y="6054385"/>
                </a:lnTo>
                <a:lnTo>
                  <a:pt x="3791309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066EE5A2-0D35-4D6A-A5C7-1CA91F740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48589" y="0"/>
            <a:ext cx="1339053" cy="6858000"/>
            <a:chOff x="2661507" y="0"/>
            <a:chExt cx="1339053" cy="685800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4DFBB771-C61C-4F38-ABBB-98A2D8476D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2432BD6-3DCC-4397-BD7F-3FE84F3210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blipFill dpi="0" rotWithShape="1">
              <a:blip r:embed="rId4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6AA1647-0DA6-4A17-B3E1-95D61BD547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104360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1F1D8352-2F00-4057-8781-E455C455B9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3986041" cy="6858000"/>
            </a:xfrm>
            <a:custGeom>
              <a:avLst/>
              <a:gdLst>
                <a:gd name="connsiteX0" fmla="*/ 0 w 3986041"/>
                <a:gd name="connsiteY0" fmla="*/ 0 h 6858000"/>
                <a:gd name="connsiteX1" fmla="*/ 3066495 w 3986041"/>
                <a:gd name="connsiteY1" fmla="*/ 0 h 6858000"/>
                <a:gd name="connsiteX2" fmla="*/ 3427241 w 3986041"/>
                <a:gd name="connsiteY2" fmla="*/ 1211943 h 6858000"/>
                <a:gd name="connsiteX3" fmla="*/ 3986041 w 3986041"/>
                <a:gd name="connsiteY3" fmla="*/ 4122057 h 6858000"/>
                <a:gd name="connsiteX4" fmla="*/ 3751724 w 3986041"/>
                <a:gd name="connsiteY4" fmla="*/ 6858000 h 6858000"/>
                <a:gd name="connsiteX5" fmla="*/ 0 w 3986041"/>
                <a:gd name="connsiteY5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86041" h="6858000">
                  <a:moveTo>
                    <a:pt x="0" y="0"/>
                  </a:moveTo>
                  <a:lnTo>
                    <a:pt x="3066495" y="0"/>
                  </a:lnTo>
                  <a:lnTo>
                    <a:pt x="3427241" y="1211943"/>
                  </a:lnTo>
                  <a:lnTo>
                    <a:pt x="3986041" y="4122057"/>
                  </a:lnTo>
                  <a:lnTo>
                    <a:pt x="3751724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BE70D92-7E07-4A6F-BD82-729F71C268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748588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8D20F07-CD49-4F17-BC00-9429DA80C5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104359" y="-2"/>
            <a:ext cx="1339053" cy="6858000"/>
            <a:chOff x="2661507" y="0"/>
            <a:chExt cx="1339053" cy="6858000"/>
          </a:xfrm>
          <a:effectLst>
            <a:outerShdw blurRad="381000" dist="152400" dir="10800000" algn="r" rotWithShape="0">
              <a:prstClr val="black">
                <a:alpha val="10000"/>
              </a:prstClr>
            </a:outerShdw>
          </a:effectLst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11F66703-4D0D-42DF-8150-991FE9F86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E96840F9-95E6-4C98-BFE4-21B5954236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blipFill dpi="0" rotWithShape="1">
              <a:blip r:embed="rId4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6808112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EB5F1E-9089-9505-EF36-F47AB8475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US"/>
              <a:t>Background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6A4FA5-31F9-0D40-0F84-3F53BA8C9E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33297"/>
            <a:ext cx="4619621" cy="384366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 Sh​e was born on the 21st of April 1926.</a:t>
            </a:r>
          </a:p>
          <a:p>
            <a:r>
              <a:rPr lang="en-US" sz="2000"/>
              <a:t>She died on the 8th September 2022.</a:t>
            </a:r>
          </a:p>
          <a:p>
            <a:r>
              <a:rPr lang="en-US" sz="2000"/>
              <a:t>She was crownd February 26th 1952 and reigned for 70 years</a:t>
            </a:r>
          </a:p>
          <a:p>
            <a:r>
              <a:rPr lang="en-US" sz="2000"/>
              <a:t>She married prince phillip</a:t>
            </a:r>
          </a:p>
          <a:p>
            <a:r>
              <a:rPr lang="en-US" sz="2000"/>
              <a:t>She had 4 children</a:t>
            </a:r>
          </a:p>
          <a:p>
            <a:endParaRPr lang="en-US" sz="2000"/>
          </a:p>
          <a:p>
            <a:endParaRPr lang="en-US" sz="2000"/>
          </a:p>
          <a:p>
            <a:pPr marL="0" indent="0">
              <a:buNone/>
            </a:pPr>
            <a:endParaRPr lang="en-US" sz="2000"/>
          </a:p>
        </p:txBody>
      </p:sp>
      <p:pic>
        <p:nvPicPr>
          <p:cNvPr id="4" name="Picture 3" descr="A person in a yellow hat and jacket&#10;&#10;Description automatically generated">
            <a:extLst>
              <a:ext uri="{FF2B5EF4-FFF2-40B4-BE49-F238E27FC236}">
                <a16:creationId xmlns:a16="http://schemas.microsoft.com/office/drawing/2014/main" id="{E5D5D684-BED0-F126-6F5A-0229C6185D5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257" r="3215" b="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9336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705855C-082D-988C-FD0E-30C0DB1C952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476" t="9091" r="16426" b="-1"/>
          <a:stretch/>
        </p:blipFill>
        <p:spPr>
          <a:xfrm>
            <a:off x="20" y="10"/>
            <a:ext cx="12191980" cy="68579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A0B505-6401-A203-492F-C6A2A9BF8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/>
              <a:t>What is an inspirational leader?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F47045F-DD9E-DE47-3EA9-12E4BA1BE35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098147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42511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4506EA-3FDC-C652-6D30-046E6F442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41752"/>
            <a:ext cx="4391024" cy="1323439"/>
          </a:xfrm>
        </p:spPr>
        <p:txBody>
          <a:bodyPr anchor="t">
            <a:normAutofit/>
          </a:bodyPr>
          <a:lstStyle/>
          <a:p>
            <a:r>
              <a:rPr lang="en-US" sz="4000">
                <a:solidFill>
                  <a:schemeClr val="bg1"/>
                </a:solidFill>
              </a:rPr>
              <a:t>Why are they inspirational?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378ECD-346B-EA4F-4092-FE39859A49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146400"/>
            <a:ext cx="4391024" cy="2454300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1500">
                <a:solidFill>
                  <a:schemeClr val="bg1">
                    <a:alpha val="80000"/>
                  </a:schemeClr>
                </a:solidFill>
              </a:rPr>
              <a:t>Her faith was extremely strong and she took her role very seriously </a:t>
            </a:r>
          </a:p>
          <a:p>
            <a:pPr marL="0" indent="0">
              <a:buNone/>
            </a:pPr>
            <a:endParaRPr lang="en-US" sz="1500">
              <a:solidFill>
                <a:schemeClr val="bg1">
                  <a:alpha val="80000"/>
                </a:schemeClr>
              </a:solidFill>
            </a:endParaRPr>
          </a:p>
          <a:p>
            <a:pPr marL="0" indent="0">
              <a:buNone/>
            </a:pPr>
            <a:r>
              <a:rPr lang="en-US" sz="1500">
                <a:solidFill>
                  <a:schemeClr val="bg1">
                    <a:alpha val="80000"/>
                  </a:schemeClr>
                </a:solidFill>
              </a:rPr>
              <a:t>Through her reign she oversaw many changes across the world, social, economical and technological </a:t>
            </a:r>
          </a:p>
          <a:p>
            <a:pPr marL="0" indent="0">
              <a:buNone/>
            </a:pPr>
            <a:endParaRPr lang="en-US" sz="1500">
              <a:solidFill>
                <a:schemeClr val="bg1">
                  <a:alpha val="80000"/>
                </a:schemeClr>
              </a:solidFill>
            </a:endParaRPr>
          </a:p>
          <a:p>
            <a:pPr marL="0" indent="0">
              <a:buNone/>
            </a:pPr>
            <a:r>
              <a:rPr lang="en-US" sz="1500">
                <a:solidFill>
                  <a:schemeClr val="bg1">
                    <a:alpha val="80000"/>
                  </a:schemeClr>
                </a:solidFill>
              </a:rPr>
              <a:t>She loves her country and cares about the people 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5" name="Freeform: Shape 34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4" name="Picture 3" descr="A person and person in white dresses&#10;&#10;Description automatically generated">
            <a:extLst>
              <a:ext uri="{FF2B5EF4-FFF2-40B4-BE49-F238E27FC236}">
                <a16:creationId xmlns:a16="http://schemas.microsoft.com/office/drawing/2014/main" id="{51C3CB1C-1C4B-95CF-182D-C6B4D50ACB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2145" y="1350833"/>
            <a:ext cx="4288685" cy="306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350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7D07B7BC-3270-4CF3-A7AA-0937908AD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25CF9F0-F8C1-414D-B348-B5FA27CCE6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6" name="Color">
              <a:extLst>
                <a:ext uri="{FF2B5EF4-FFF2-40B4-BE49-F238E27FC236}">
                  <a16:creationId xmlns:a16="http://schemas.microsoft.com/office/drawing/2014/main" id="{C1E318F7-B291-4FDB-985C-DB1629D67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37E06338-E21A-4BCF-BAD5-9E9C1121DA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A person and person in military uniforms&#10;&#10;Description automatically generated">
            <a:extLst>
              <a:ext uri="{FF2B5EF4-FFF2-40B4-BE49-F238E27FC236}">
                <a16:creationId xmlns:a16="http://schemas.microsoft.com/office/drawing/2014/main" id="{3B32AF14-BB39-2007-2B8E-E6CDEADCF62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912" r="7531"/>
          <a:stretch/>
        </p:blipFill>
        <p:spPr>
          <a:xfrm>
            <a:off x="859867" y="2197387"/>
            <a:ext cx="5196543" cy="3903162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B21CE605-3A03-402B-BB38-A81222A0BE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0" y="0"/>
            <a:chExt cx="12188952" cy="6858000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C27C7F5-25D6-4030-88D6-FDD42629F6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27FFAF58-47B3-4979-854A-961A54F721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790E1CE-5AF7-4666-8A98-695A942CB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47352469-6A4A-46CB-A5D7-3FB2CE6597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0526BE3-3011-4473-BF37-E41AC2354E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EEDF85AF-945D-4F82-95F6-BEDCBE6DA1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FE8AFB9-0F63-4CDE-822A-06D83023DD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76E32CD-17D1-E66C-322B-3B47E5745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4" y="576072"/>
            <a:ext cx="10377484" cy="1546533"/>
          </a:xfrm>
        </p:spPr>
        <p:txBody>
          <a:bodyPr anchor="t">
            <a:normAutofit/>
          </a:bodyPr>
          <a:lstStyle/>
          <a:p>
            <a:r>
              <a:rPr lang="en-US" sz="4800">
                <a:solidFill>
                  <a:schemeClr val="bg1"/>
                </a:solidFill>
              </a:rPr>
              <a:t>Fun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A330BB-3043-E148-8FCB-845514D171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4409" y="2197386"/>
            <a:ext cx="4699459" cy="39031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800">
                <a:solidFill>
                  <a:schemeClr val="bg1"/>
                </a:solidFill>
              </a:rPr>
              <a:t>  She's loves wildlife and animals </a:t>
            </a:r>
          </a:p>
          <a:p>
            <a:r>
              <a:rPr lang="en-US" sz="1800">
                <a:solidFill>
                  <a:schemeClr val="bg1"/>
                </a:solidFill>
              </a:rPr>
              <a:t>Bucnim palis had over 775 rooms </a:t>
            </a:r>
          </a:p>
          <a:p>
            <a:endParaRPr lang="en-US" sz="180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sz="1800">
              <a:solidFill>
                <a:schemeClr val="bg1"/>
              </a:solidFill>
            </a:endParaRPr>
          </a:p>
        </p:txBody>
      </p:sp>
      <p:pic>
        <p:nvPicPr>
          <p:cNvPr id="24" name="Picture 23" descr="A collage of a person wearing a crown&#10;&#10;Description automatically generated">
            <a:extLst>
              <a:ext uri="{FF2B5EF4-FFF2-40B4-BE49-F238E27FC236}">
                <a16:creationId xmlns:a16="http://schemas.microsoft.com/office/drawing/2014/main" id="{34FB6F5F-8ADF-ABBD-F87A-78B0D5750C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3508" y="322792"/>
            <a:ext cx="3803650" cy="2783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199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5</Slides>
  <Notes>0</Notes>
  <HiddenSlides>1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All about Elizabeth II by Isaac lucie will Eyad and Robyn.</vt:lpstr>
      <vt:lpstr>Background</vt:lpstr>
      <vt:lpstr>What is an inspirational leader?</vt:lpstr>
      <vt:lpstr>Why are they inspirational?</vt:lpstr>
      <vt:lpstr>Fun facts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 about Elizabeth II by Isaac lucie will Eyad and Robyn.</dc:title>
  <dc:creator/>
  <cp:lastModifiedBy>C Phillips (Cila Primary School)</cp:lastModifiedBy>
  <cp:revision>2</cp:revision>
  <dcterms:created xsi:type="dcterms:W3CDTF">2024-09-19T10:34:51Z</dcterms:created>
  <dcterms:modified xsi:type="dcterms:W3CDTF">2024-10-11T19:39:07Z</dcterms:modified>
</cp:coreProperties>
</file>