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7" r:id="rId2"/>
    <p:sldId id="258" r:id="rId3"/>
    <p:sldId id="292" r:id="rId4"/>
    <p:sldId id="264" r:id="rId5"/>
    <p:sldId id="293" r:id="rId6"/>
    <p:sldId id="294" r:id="rId7"/>
    <p:sldId id="295" r:id="rId8"/>
    <p:sldId id="296" r:id="rId9"/>
    <p:sldId id="297" r:id="rId10"/>
    <p:sldId id="298" r:id="rId11"/>
    <p:sldId id="299" r:id="rId12"/>
    <p:sldId id="300" r:id="rId13"/>
    <p:sldId id="301" r:id="rId14"/>
    <p:sldId id="267"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Roboto" panose="02000000000000000000" pitchFamily="2" charset="0"/>
      <p:regular r:id="rId22"/>
      <p:bold r:id="rId23"/>
      <p:italic r:id="rId24"/>
      <p:boldItalic r:id="rId25"/>
    </p:embeddedFont>
    <p:embeddedFont>
      <p:font typeface="Twinkl" pitchFamily="2" charset="0"/>
      <p:regular r:id="rId26"/>
      <p:bold r:id="rId27"/>
    </p:embeddedFont>
    <p:embeddedFont>
      <p:font typeface="Twinkl SemiBold" pitchFamily="2" charset="0"/>
      <p:regular r:id="rId28"/>
      <p:bold r:id="rId29"/>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C800"/>
    <a:srgbClr val="8C368C"/>
    <a:srgbClr val="A873B0"/>
    <a:srgbClr val="85BD33"/>
    <a:srgbClr val="F3ECF5"/>
    <a:srgbClr val="232321"/>
    <a:srgbClr val="DE1E5A"/>
    <a:srgbClr val="86BD34"/>
    <a:srgbClr val="E50050"/>
    <a:srgbClr val="0064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258" autoAdjust="0"/>
    <p:restoredTop sz="94660"/>
  </p:normalViewPr>
  <p:slideViewPr>
    <p:cSldViewPr snapToGrid="0">
      <p:cViewPr varScale="1">
        <p:scale>
          <a:sx n="114" d="100"/>
          <a:sy n="114" d="100"/>
        </p:scale>
        <p:origin x="660"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4F0353D-AE37-4EF6-937B-956D3C39A0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86531BAE-469E-4AE3-8565-5FF6666539B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952E100-C0C8-46A9-8763-7EEABCB8AD19}" type="datetimeFigureOut">
              <a:rPr lang="en-GB"/>
              <a:pPr>
                <a:defRPr/>
              </a:pPr>
              <a:t>31/03/2022</a:t>
            </a:fld>
            <a:endParaRPr lang="en-GB"/>
          </a:p>
        </p:txBody>
      </p:sp>
      <p:sp>
        <p:nvSpPr>
          <p:cNvPr id="4" name="Footer Placeholder 3">
            <a:extLst>
              <a:ext uri="{FF2B5EF4-FFF2-40B4-BE49-F238E27FC236}">
                <a16:creationId xmlns:a16="http://schemas.microsoft.com/office/drawing/2014/main" id="{B0E80368-4053-4264-9E1B-BF424476A47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254C8160-1D0D-4576-9FB2-3955A35F2FB3}"/>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038F70B5-D777-4853-AA35-6E19DEA50EFB}"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DD9D198-42D2-47FF-8D8D-5C22EC24FF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4FBBB83A-BBAF-4B59-9922-059B069EE4A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E68582B-C1E5-45E8-9371-6F1272CBD9C1}" type="datetimeFigureOut">
              <a:rPr lang="en-GB"/>
              <a:pPr>
                <a:defRPr/>
              </a:pPr>
              <a:t>31/03/2022</a:t>
            </a:fld>
            <a:endParaRPr lang="en-GB"/>
          </a:p>
        </p:txBody>
      </p:sp>
      <p:sp>
        <p:nvSpPr>
          <p:cNvPr id="4" name="Slide Image Placeholder 3">
            <a:extLst>
              <a:ext uri="{FF2B5EF4-FFF2-40B4-BE49-F238E27FC236}">
                <a16:creationId xmlns:a16="http://schemas.microsoft.com/office/drawing/2014/main" id="{6FE30BAF-46D2-43F6-BDF9-346990324045}"/>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033B48A0-FE91-4AF9-B558-B685E87D2DE9}"/>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0B523580-E0BA-4F5D-A01B-BDC0792B2F39}"/>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6DCA39E3-19DE-4346-98E3-909A8FB7DD40}"/>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848839D4-CF2C-4676-8CFA-8748CA82B190}"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m.au/resources/australian-resources/australian-resources-3---4/interactive-go-resources-3-4-australia"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m.au/resources/australian-resources/australian-resources-3---4/interactive-go-resources-3-4-australia"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a:hlinkClick r:id="rId3"/>
            <a:extLst>
              <a:ext uri="{FF2B5EF4-FFF2-40B4-BE49-F238E27FC236}">
                <a16:creationId xmlns:a16="http://schemas.microsoft.com/office/drawing/2014/main" id="{C286F3C7-8DB6-43B5-924C-9F002CA37E9D}"/>
              </a:ext>
            </a:extLst>
          </p:cNvPr>
          <p:cNvSpPr/>
          <p:nvPr userDrawn="1"/>
        </p:nvSpPr>
        <p:spPr>
          <a:xfrm>
            <a:off x="149469" y="6101862"/>
            <a:ext cx="615462" cy="5978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3"/>
            <a:extLst>
              <a:ext uri="{FF2B5EF4-FFF2-40B4-BE49-F238E27FC236}">
                <a16:creationId xmlns:a16="http://schemas.microsoft.com/office/drawing/2014/main" id="{31DE9FA5-4456-434B-ABFB-F7183D9E0064}"/>
              </a:ext>
            </a:extLst>
          </p:cNvPr>
          <p:cNvSpPr/>
          <p:nvPr userDrawn="1"/>
        </p:nvSpPr>
        <p:spPr>
          <a:xfrm>
            <a:off x="149468" y="-61546"/>
            <a:ext cx="1503485" cy="1037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830867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148B1733-C99D-4BD4-9DEA-7C1EBBFA041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3423156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EF7F2486-9F72-4066-9E8D-27A68CA243B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67768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4372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5" name="Rectangle 4">
            <a:hlinkClick r:id="rId3"/>
            <a:extLst>
              <a:ext uri="{FF2B5EF4-FFF2-40B4-BE49-F238E27FC236}">
                <a16:creationId xmlns:a16="http://schemas.microsoft.com/office/drawing/2014/main" id="{80429475-F9FC-4ED8-8CC6-A772202DF3E3}"/>
              </a:ext>
            </a:extLst>
          </p:cNvPr>
          <p:cNvSpPr/>
          <p:nvPr userDrawn="1"/>
        </p:nvSpPr>
        <p:spPr>
          <a:xfrm>
            <a:off x="149469" y="6101862"/>
            <a:ext cx="615462" cy="5978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3"/>
            <a:extLst>
              <a:ext uri="{FF2B5EF4-FFF2-40B4-BE49-F238E27FC236}">
                <a16:creationId xmlns:a16="http://schemas.microsoft.com/office/drawing/2014/main" id="{1B1377F2-3D94-4C0F-89CD-AE23CA7B1DEF}"/>
              </a:ext>
            </a:extLst>
          </p:cNvPr>
          <p:cNvSpPr/>
          <p:nvPr userDrawn="1"/>
        </p:nvSpPr>
        <p:spPr>
          <a:xfrm>
            <a:off x="149468" y="-61546"/>
            <a:ext cx="1503485" cy="10374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00877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hyperlink" Target="https://www.twinkl.com.au/resources/australian-resources/australian-resources-3---4/interactive-go-resources-3-4-australia" TargetMode="External"/><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64C515B-B186-4464-A969-F9753171A452}"/>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6C9396C3-8C50-4047-8738-D734F79F8950}"/>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hlinkClick r:id="rId8"/>
            <a:extLst>
              <a:ext uri="{FF2B5EF4-FFF2-40B4-BE49-F238E27FC236}">
                <a16:creationId xmlns:a16="http://schemas.microsoft.com/office/drawing/2014/main" id="{A2129223-A8AE-47F5-9F9F-73A435B1F2F7}"/>
              </a:ext>
            </a:extLst>
          </p:cNvPr>
          <p:cNvSpPr/>
          <p:nvPr userDrawn="1"/>
        </p:nvSpPr>
        <p:spPr>
          <a:xfrm>
            <a:off x="8528538" y="6690946"/>
            <a:ext cx="615462" cy="1670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5" Type="http://schemas.openxmlformats.org/officeDocument/2006/relationships/slide" Target="slide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slide" Target="slide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slide" Target="slide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slide" Target="slide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slide" Target="slide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slide" Target="slide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slide" Target="slide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slide" Target="slid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sz="2800" dirty="0">
                <a:solidFill>
                  <a:schemeClr val="accent1"/>
                </a:solidFill>
                <a:latin typeface="Roboto" panose="02000000000000000000" pitchFamily="2" charset="0"/>
                <a:ea typeface="Roboto" panose="02000000000000000000" pitchFamily="2" charset="0"/>
                <a:cs typeface="Arial" panose="020B0604020202020204" pitchFamily="34" charset="0"/>
              </a:rPr>
              <a:t>Disclaimer/s</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8" name="Rectangle 7"/>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 name="Rectangle 1"/>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Tree>
    <p:extLst>
      <p:ext uri="{BB962C8B-B14F-4D97-AF65-F5344CB8AC3E}">
        <p14:creationId xmlns:p14="http://schemas.microsoft.com/office/powerpoint/2010/main" val="2862974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4427F65-EA4A-4DA9-9E3F-13ADAD91E9E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893744" y="98134"/>
            <a:ext cx="5356511" cy="5353235"/>
          </a:xfrm>
          <a:prstGeom prst="rect">
            <a:avLst/>
          </a:prstGeom>
        </p:spPr>
      </p:pic>
      <p:sp>
        <p:nvSpPr>
          <p:cNvPr id="9219" name="Rectangle 4">
            <a:extLst>
              <a:ext uri="{FF2B5EF4-FFF2-40B4-BE49-F238E27FC236}">
                <a16:creationId xmlns:a16="http://schemas.microsoft.com/office/drawing/2014/main" id="{71252445-C6BD-4857-87D7-FB81E9B3EC93}"/>
              </a:ext>
            </a:extLst>
          </p:cNvPr>
          <p:cNvSpPr>
            <a:spLocks noChangeArrowheads="1"/>
          </p:cNvSpPr>
          <p:nvPr/>
        </p:nvSpPr>
        <p:spPr bwMode="auto">
          <a:xfrm>
            <a:off x="907490" y="5451369"/>
            <a:ext cx="2618913" cy="665486"/>
          </a:xfrm>
          <a:prstGeom prst="roundRect">
            <a:avLst/>
          </a:prstGeom>
          <a:solidFill>
            <a:srgbClr val="E5C800"/>
          </a:solidFill>
          <a:ln>
            <a:no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AU" altLang="en-US" sz="3200" b="1" dirty="0">
                <a:ln w="19050">
                  <a:noFill/>
                </a:ln>
                <a:solidFill>
                  <a:srgbClr val="232321"/>
                </a:solidFill>
              </a:rPr>
              <a:t>How to Play</a:t>
            </a:r>
            <a:endParaRPr lang="en-GB" altLang="en-US" sz="3200" b="1" dirty="0">
              <a:ln w="19050">
                <a:noFill/>
              </a:ln>
              <a:solidFill>
                <a:srgbClr val="232321"/>
              </a:solidFill>
              <a:cs typeface="Arial" panose="020B0604020202020204" pitchFamily="34" charset="0"/>
            </a:endParaRPr>
          </a:p>
        </p:txBody>
      </p:sp>
      <p:sp>
        <p:nvSpPr>
          <p:cNvPr id="19" name="Rectangle 4">
            <a:hlinkClick r:id="" action="ppaction://hlinkshowjump?jump=nextslide"/>
            <a:extLst>
              <a:ext uri="{FF2B5EF4-FFF2-40B4-BE49-F238E27FC236}">
                <a16:creationId xmlns:a16="http://schemas.microsoft.com/office/drawing/2014/main" id="{58EA65BC-B074-4029-B5EF-C32DBCC64CDE}"/>
              </a:ext>
            </a:extLst>
          </p:cNvPr>
          <p:cNvSpPr>
            <a:spLocks noChangeArrowheads="1"/>
          </p:cNvSpPr>
          <p:nvPr/>
        </p:nvSpPr>
        <p:spPr bwMode="auto">
          <a:xfrm>
            <a:off x="5665921" y="5451369"/>
            <a:ext cx="2618913" cy="665486"/>
          </a:xfrm>
          <a:prstGeom prst="roundRect">
            <a:avLst/>
          </a:prstGeom>
          <a:solidFill>
            <a:srgbClr val="85BD33"/>
          </a:solidFill>
          <a:ln>
            <a:no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AU" altLang="en-US" sz="3200" b="1" dirty="0">
                <a:ln w="19050">
                  <a:noFill/>
                </a:ln>
                <a:solidFill>
                  <a:srgbClr val="232321"/>
                </a:solidFill>
              </a:rPr>
              <a:t>Game Start</a:t>
            </a:r>
            <a:endParaRPr lang="en-GB" altLang="en-US" sz="3200" b="1" dirty="0">
              <a:ln w="19050">
                <a:noFill/>
              </a:ln>
              <a:solidFill>
                <a:srgbClr val="232321"/>
              </a:solidFill>
              <a:cs typeface="Arial" panose="020B0604020202020204" pitchFamily="34" charset="0"/>
            </a:endParaRPr>
          </a:p>
        </p:txBody>
      </p:sp>
      <p:sp>
        <p:nvSpPr>
          <p:cNvPr id="21" name="Rectangle 4">
            <a:extLst>
              <a:ext uri="{FF2B5EF4-FFF2-40B4-BE49-F238E27FC236}">
                <a16:creationId xmlns:a16="http://schemas.microsoft.com/office/drawing/2014/main" id="{DD495DB0-872D-4405-810B-5AFC644A12C1}"/>
              </a:ext>
            </a:extLst>
          </p:cNvPr>
          <p:cNvSpPr>
            <a:spLocks noChangeArrowheads="1"/>
          </p:cNvSpPr>
          <p:nvPr/>
        </p:nvSpPr>
        <p:spPr bwMode="auto">
          <a:xfrm>
            <a:off x="1665546" y="1523840"/>
            <a:ext cx="5812906" cy="2889199"/>
          </a:xfrm>
          <a:prstGeom prst="roundRect">
            <a:avLst>
              <a:gd name="adj" fmla="val 9196"/>
            </a:avLst>
          </a:prstGeom>
          <a:solidFill>
            <a:schemeClr val="bg1"/>
          </a:solidFill>
          <a:ln w="57150">
            <a:solidFill>
              <a:srgbClr val="E5C800"/>
            </a:solidFill>
          </a:ln>
        </p:spPr>
        <p:txBody>
          <a:bodyPr wrap="square" lIns="0" tIns="7200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dirty="0">
                <a:ln w="19050">
                  <a:noFill/>
                </a:ln>
                <a:solidFill>
                  <a:srgbClr val="232321"/>
                </a:solidFill>
              </a:rPr>
              <a:t>Test your place value knowledge to try and become a </a:t>
            </a:r>
            <a:r>
              <a:rPr lang="en-GB" altLang="en-US" sz="2400" b="1" dirty="0">
                <a:ln w="19050">
                  <a:noFill/>
                </a:ln>
                <a:solidFill>
                  <a:srgbClr val="232321"/>
                </a:solidFill>
              </a:rPr>
              <a:t>thousandaire</a:t>
            </a:r>
            <a:r>
              <a:rPr lang="en-GB" altLang="en-US" sz="2400" dirty="0">
                <a:ln w="19050">
                  <a:noFill/>
                </a:ln>
                <a:solidFill>
                  <a:srgbClr val="232321"/>
                </a:solidFill>
              </a:rPr>
              <a:t> and win an imaginary </a:t>
            </a:r>
            <a:r>
              <a:rPr lang="en-GB" altLang="en-US" sz="2400" b="1" dirty="0">
                <a:ln w="19050">
                  <a:noFill/>
                </a:ln>
                <a:solidFill>
                  <a:srgbClr val="232321"/>
                </a:solidFill>
              </a:rPr>
              <a:t>£10 000</a:t>
            </a:r>
            <a:r>
              <a:rPr lang="en-GB" altLang="en-US" sz="2400" dirty="0">
                <a:ln w="19050">
                  <a:noFill/>
                </a:ln>
                <a:solidFill>
                  <a:srgbClr val="232321"/>
                </a:solidFill>
              </a:rPr>
              <a:t>, and of course bragging rights with your friends!</a:t>
            </a:r>
          </a:p>
          <a:p>
            <a:pPr algn="ctr" eaLnBrk="1" hangingPunct="1">
              <a:lnSpc>
                <a:spcPct val="100000"/>
              </a:lnSpc>
              <a:spcBef>
                <a:spcPct val="0"/>
              </a:spcBef>
              <a:buFontTx/>
              <a:buNone/>
            </a:pPr>
            <a:r>
              <a:rPr lang="en-GB" altLang="en-US" sz="2400" dirty="0">
                <a:ln w="19050">
                  <a:noFill/>
                </a:ln>
                <a:solidFill>
                  <a:srgbClr val="232321"/>
                </a:solidFill>
              </a:rPr>
              <a:t>You must answer all 10 questions in a row correctly to win. </a:t>
            </a:r>
          </a:p>
          <a:p>
            <a:pPr algn="ctr" eaLnBrk="1" hangingPunct="1">
              <a:lnSpc>
                <a:spcPct val="100000"/>
              </a:lnSpc>
              <a:spcBef>
                <a:spcPct val="0"/>
              </a:spcBef>
              <a:buFontTx/>
              <a:buNone/>
            </a:pPr>
            <a:r>
              <a:rPr lang="en-GB" altLang="en-US" sz="2800" b="1" dirty="0">
                <a:ln w="19050">
                  <a:noFill/>
                </a:ln>
                <a:solidFill>
                  <a:srgbClr val="232321"/>
                </a:solidFill>
              </a:rPr>
              <a:t>Good luck!</a:t>
            </a:r>
          </a:p>
        </p:txBody>
      </p:sp>
    </p:spTree>
    <p:extLst>
      <p:ext uri="{BB962C8B-B14F-4D97-AF65-F5344CB8AC3E}">
        <p14:creationId xmlns:p14="http://schemas.microsoft.com/office/powerpoint/2010/main" val="10343454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9219"/>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childTnLst>
                          </p:cTn>
                        </p:par>
                      </p:childTnLst>
                    </p:cTn>
                  </p:par>
                </p:childTnLst>
              </p:cTn>
              <p:nextCondLst>
                <p:cond evt="onClick" delay="0">
                  <p:tgtEl>
                    <p:spTgt spid="9219"/>
                  </p:tgtEl>
                </p:cond>
              </p:nextCondLst>
            </p:seq>
          </p:childTnLst>
        </p:cTn>
      </p:par>
    </p:tnLst>
    <p:bldLst>
      <p:bldP spid="2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Group 37">
            <a:extLst>
              <a:ext uri="{FF2B5EF4-FFF2-40B4-BE49-F238E27FC236}">
                <a16:creationId xmlns:a16="http://schemas.microsoft.com/office/drawing/2014/main" id="{00A04E35-0B34-4526-B9C8-610124B3546C}"/>
              </a:ext>
            </a:extLst>
          </p:cNvPr>
          <p:cNvGrpSpPr/>
          <p:nvPr/>
        </p:nvGrpSpPr>
        <p:grpSpPr>
          <a:xfrm>
            <a:off x="6380032" y="735724"/>
            <a:ext cx="2028801" cy="5053807"/>
            <a:chOff x="6380032" y="735724"/>
            <a:chExt cx="2028801" cy="5053807"/>
          </a:xfrm>
        </p:grpSpPr>
        <p:sp>
          <p:nvSpPr>
            <p:cNvPr id="39" name="Rectangle 38">
              <a:extLst>
                <a:ext uri="{FF2B5EF4-FFF2-40B4-BE49-F238E27FC236}">
                  <a16:creationId xmlns:a16="http://schemas.microsoft.com/office/drawing/2014/main" id="{394319FA-4C10-4F11-8E87-B8331D20A36A}"/>
                </a:ext>
              </a:extLst>
            </p:cNvPr>
            <p:cNvSpPr/>
            <p:nvPr/>
          </p:nvSpPr>
          <p:spPr>
            <a:xfrm>
              <a:off x="6380032" y="735724"/>
              <a:ext cx="2028801" cy="5053807"/>
            </a:xfrm>
            <a:prstGeom prst="rect">
              <a:avLst/>
            </a:prstGeom>
            <a:solidFill>
              <a:srgbClr val="A873B0"/>
            </a:solidFill>
            <a:ln w="5715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4">
              <a:extLst>
                <a:ext uri="{FF2B5EF4-FFF2-40B4-BE49-F238E27FC236}">
                  <a16:creationId xmlns:a16="http://schemas.microsoft.com/office/drawing/2014/main" id="{06652F2B-6949-4938-B3D3-8688D30996DD}"/>
                </a:ext>
              </a:extLst>
            </p:cNvPr>
            <p:cNvSpPr>
              <a:spLocks noChangeArrowheads="1"/>
            </p:cNvSpPr>
            <p:nvPr/>
          </p:nvSpPr>
          <p:spPr bwMode="auto">
            <a:xfrm>
              <a:off x="6389725" y="767825"/>
              <a:ext cx="1984893" cy="539942"/>
            </a:xfrm>
            <a:prstGeom prst="rect">
              <a:avLst/>
            </a:prstGeom>
            <a:solidFill>
              <a:srgbClr val="FFFF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£10 000</a:t>
              </a:r>
            </a:p>
          </p:txBody>
        </p:sp>
        <p:sp>
          <p:nvSpPr>
            <p:cNvPr id="43" name="Rectangle 4">
              <a:extLst>
                <a:ext uri="{FF2B5EF4-FFF2-40B4-BE49-F238E27FC236}">
                  <a16:creationId xmlns:a16="http://schemas.microsoft.com/office/drawing/2014/main" id="{8B63EC5A-32D8-480D-84C7-3F998DF234FB}"/>
                </a:ext>
              </a:extLst>
            </p:cNvPr>
            <p:cNvSpPr>
              <a:spLocks noChangeArrowheads="1"/>
            </p:cNvSpPr>
            <p:nvPr/>
          </p:nvSpPr>
          <p:spPr bwMode="auto">
            <a:xfrm>
              <a:off x="6400128" y="5292689"/>
              <a:ext cx="1984893" cy="478387"/>
            </a:xfrm>
            <a:prstGeom prst="rect">
              <a:avLst/>
            </a:prstGeom>
            <a:solidFill>
              <a:srgbClr val="E5C8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£1000</a:t>
              </a:r>
            </a:p>
          </p:txBody>
        </p:sp>
        <p:sp>
          <p:nvSpPr>
            <p:cNvPr id="44" name="Rectangle 4">
              <a:extLst>
                <a:ext uri="{FF2B5EF4-FFF2-40B4-BE49-F238E27FC236}">
                  <a16:creationId xmlns:a16="http://schemas.microsoft.com/office/drawing/2014/main" id="{30289B58-E414-4AEF-B589-BEE700BF0092}"/>
                </a:ext>
              </a:extLst>
            </p:cNvPr>
            <p:cNvSpPr>
              <a:spLocks noChangeArrowheads="1"/>
            </p:cNvSpPr>
            <p:nvPr/>
          </p:nvSpPr>
          <p:spPr bwMode="auto">
            <a:xfrm>
              <a:off x="6400128" y="479584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£2000</a:t>
              </a:r>
            </a:p>
          </p:txBody>
        </p:sp>
        <p:sp>
          <p:nvSpPr>
            <p:cNvPr id="45" name="Rectangle 4">
              <a:extLst>
                <a:ext uri="{FF2B5EF4-FFF2-40B4-BE49-F238E27FC236}">
                  <a16:creationId xmlns:a16="http://schemas.microsoft.com/office/drawing/2014/main" id="{A51361E9-ED53-4D75-9714-1D52D6DF0206}"/>
                </a:ext>
              </a:extLst>
            </p:cNvPr>
            <p:cNvSpPr>
              <a:spLocks noChangeArrowheads="1"/>
            </p:cNvSpPr>
            <p:nvPr/>
          </p:nvSpPr>
          <p:spPr bwMode="auto">
            <a:xfrm>
              <a:off x="6400128" y="429348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£3000</a:t>
              </a:r>
            </a:p>
          </p:txBody>
        </p:sp>
        <p:sp>
          <p:nvSpPr>
            <p:cNvPr id="46" name="Rectangle 4">
              <a:extLst>
                <a:ext uri="{FF2B5EF4-FFF2-40B4-BE49-F238E27FC236}">
                  <a16:creationId xmlns:a16="http://schemas.microsoft.com/office/drawing/2014/main" id="{B5E988A4-196C-45B9-836F-5CCA74CD5EB8}"/>
                </a:ext>
              </a:extLst>
            </p:cNvPr>
            <p:cNvSpPr>
              <a:spLocks noChangeArrowheads="1"/>
            </p:cNvSpPr>
            <p:nvPr/>
          </p:nvSpPr>
          <p:spPr bwMode="auto">
            <a:xfrm>
              <a:off x="6398339" y="379111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£4000</a:t>
              </a:r>
            </a:p>
          </p:txBody>
        </p:sp>
        <p:sp>
          <p:nvSpPr>
            <p:cNvPr id="47" name="Rectangle 4">
              <a:extLst>
                <a:ext uri="{FF2B5EF4-FFF2-40B4-BE49-F238E27FC236}">
                  <a16:creationId xmlns:a16="http://schemas.microsoft.com/office/drawing/2014/main" id="{268CE6BD-08AF-4701-ADBC-061E3C70C6A0}"/>
                </a:ext>
              </a:extLst>
            </p:cNvPr>
            <p:cNvSpPr>
              <a:spLocks noChangeArrowheads="1"/>
            </p:cNvSpPr>
            <p:nvPr/>
          </p:nvSpPr>
          <p:spPr bwMode="auto">
            <a:xfrm>
              <a:off x="6398339" y="328875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£5000</a:t>
              </a:r>
            </a:p>
          </p:txBody>
        </p:sp>
        <p:sp>
          <p:nvSpPr>
            <p:cNvPr id="48" name="Rectangle 4">
              <a:extLst>
                <a:ext uri="{FF2B5EF4-FFF2-40B4-BE49-F238E27FC236}">
                  <a16:creationId xmlns:a16="http://schemas.microsoft.com/office/drawing/2014/main" id="{6C457720-9559-4E69-8C2D-973958D5B32B}"/>
                </a:ext>
              </a:extLst>
            </p:cNvPr>
            <p:cNvSpPr>
              <a:spLocks noChangeArrowheads="1"/>
            </p:cNvSpPr>
            <p:nvPr/>
          </p:nvSpPr>
          <p:spPr bwMode="auto">
            <a:xfrm>
              <a:off x="6398339" y="2797441"/>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£6000</a:t>
              </a:r>
            </a:p>
          </p:txBody>
        </p:sp>
        <p:sp>
          <p:nvSpPr>
            <p:cNvPr id="49" name="Rectangle 4">
              <a:extLst>
                <a:ext uri="{FF2B5EF4-FFF2-40B4-BE49-F238E27FC236}">
                  <a16:creationId xmlns:a16="http://schemas.microsoft.com/office/drawing/2014/main" id="{86182C86-2E18-4993-A9F2-FDEAD071B238}"/>
                </a:ext>
              </a:extLst>
            </p:cNvPr>
            <p:cNvSpPr>
              <a:spLocks noChangeArrowheads="1"/>
            </p:cNvSpPr>
            <p:nvPr/>
          </p:nvSpPr>
          <p:spPr bwMode="auto">
            <a:xfrm>
              <a:off x="6398339" y="230068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£7000</a:t>
              </a:r>
            </a:p>
          </p:txBody>
        </p:sp>
        <p:sp>
          <p:nvSpPr>
            <p:cNvPr id="50" name="Rectangle 4">
              <a:extLst>
                <a:ext uri="{FF2B5EF4-FFF2-40B4-BE49-F238E27FC236}">
                  <a16:creationId xmlns:a16="http://schemas.microsoft.com/office/drawing/2014/main" id="{A813E7D5-7E87-410E-91D5-F6873A304389}"/>
                </a:ext>
              </a:extLst>
            </p:cNvPr>
            <p:cNvSpPr>
              <a:spLocks noChangeArrowheads="1"/>
            </p:cNvSpPr>
            <p:nvPr/>
          </p:nvSpPr>
          <p:spPr bwMode="auto">
            <a:xfrm>
              <a:off x="6398339" y="180527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£8000</a:t>
              </a:r>
            </a:p>
          </p:txBody>
        </p:sp>
        <p:sp>
          <p:nvSpPr>
            <p:cNvPr id="51" name="Rectangle 4">
              <a:extLst>
                <a:ext uri="{FF2B5EF4-FFF2-40B4-BE49-F238E27FC236}">
                  <a16:creationId xmlns:a16="http://schemas.microsoft.com/office/drawing/2014/main" id="{9DDE3EC7-1CC6-4021-AD3A-67C1A04437EA}"/>
                </a:ext>
              </a:extLst>
            </p:cNvPr>
            <p:cNvSpPr>
              <a:spLocks noChangeArrowheads="1"/>
            </p:cNvSpPr>
            <p:nvPr/>
          </p:nvSpPr>
          <p:spPr bwMode="auto">
            <a:xfrm>
              <a:off x="6398339" y="131296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£9000</a:t>
              </a:r>
            </a:p>
          </p:txBody>
        </p:sp>
      </p:grpSp>
      <p:sp>
        <p:nvSpPr>
          <p:cNvPr id="9218" name="Title 20">
            <a:extLst>
              <a:ext uri="{FF2B5EF4-FFF2-40B4-BE49-F238E27FC236}">
                <a16:creationId xmlns:a16="http://schemas.microsoft.com/office/drawing/2014/main" id="{643EDD3C-9106-400D-931A-ACB3DDF2EE37}"/>
              </a:ext>
            </a:extLst>
          </p:cNvPr>
          <p:cNvSpPr>
            <a:spLocks noGrp="1"/>
          </p:cNvSpPr>
          <p:nvPr>
            <p:ph type="title"/>
          </p:nvPr>
        </p:nvSpPr>
        <p:spPr>
          <a:xfrm>
            <a:off x="457200" y="2757988"/>
            <a:ext cx="5897231" cy="347663"/>
          </a:xfrm>
        </p:spPr>
        <p:txBody>
          <a:bodyPr/>
          <a:lstStyle/>
          <a:p>
            <a:pPr eaLnBrk="1" hangingPunct="1"/>
            <a:r>
              <a:rPr lang="en-GB" altLang="en-US" sz="2400" dirty="0"/>
              <a:t>Question 1</a:t>
            </a:r>
          </a:p>
        </p:txBody>
      </p:sp>
      <p:sp>
        <p:nvSpPr>
          <p:cNvPr id="9219" name="Rectangle 4">
            <a:extLst>
              <a:ext uri="{FF2B5EF4-FFF2-40B4-BE49-F238E27FC236}">
                <a16:creationId xmlns:a16="http://schemas.microsoft.com/office/drawing/2014/main" id="{71252445-C6BD-4857-87D7-FB81E9B3EC93}"/>
              </a:ext>
            </a:extLst>
          </p:cNvPr>
          <p:cNvSpPr>
            <a:spLocks noChangeArrowheads="1"/>
          </p:cNvSpPr>
          <p:nvPr/>
        </p:nvSpPr>
        <p:spPr bwMode="auto">
          <a:xfrm>
            <a:off x="457200" y="3118997"/>
            <a:ext cx="5897231" cy="113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marL="0" marR="0" lvl="0" indent="0" algn="ctr" rtl="0">
              <a:lnSpc>
                <a:spcPct val="100000"/>
              </a:lnSpc>
              <a:spcBef>
                <a:spcPts val="0"/>
              </a:spcBef>
              <a:spcAft>
                <a:spcPts val="0"/>
              </a:spcAft>
              <a:buClr>
                <a:srgbClr val="1C1C1C"/>
              </a:buClr>
              <a:buSzPts val="3200"/>
              <a:buFont typeface="Arial"/>
              <a:buNone/>
            </a:pPr>
            <a:r>
              <a:rPr lang="en-GB" sz="3200" b="1" dirty="0">
                <a:solidFill>
                  <a:srgbClr val="1C1C1C"/>
                </a:solidFill>
              </a:rPr>
              <a:t>What is 566</a:t>
            </a:r>
            <a:br>
              <a:rPr lang="en-GB" sz="3200" b="1" dirty="0">
                <a:solidFill>
                  <a:srgbClr val="1C1C1C"/>
                </a:solidFill>
              </a:rPr>
            </a:br>
            <a:r>
              <a:rPr lang="en-GB" sz="3200" b="1" dirty="0">
                <a:solidFill>
                  <a:srgbClr val="1C1C1C"/>
                </a:solidFill>
              </a:rPr>
              <a:t>multiplied</a:t>
            </a:r>
            <a:r>
              <a:rPr lang="en-GB" sz="3200" b="1" dirty="0"/>
              <a:t> </a:t>
            </a:r>
            <a:r>
              <a:rPr lang="en-GB" sz="3200" b="1" dirty="0">
                <a:solidFill>
                  <a:srgbClr val="1C1C1C"/>
                </a:solidFill>
              </a:rPr>
              <a:t>by 10</a:t>
            </a:r>
            <a:r>
              <a:rPr lang="en-GB" sz="3200" b="1" dirty="0">
                <a:solidFill>
                  <a:srgbClr val="1C1C1C"/>
                </a:solidFill>
                <a:latin typeface="Arial"/>
                <a:ea typeface="Arial"/>
                <a:cs typeface="Arial"/>
                <a:sym typeface="Arial"/>
              </a:rPr>
              <a:t>?</a:t>
            </a:r>
            <a:endParaRPr lang="en-GB" sz="3200" b="1" dirty="0">
              <a:solidFill>
                <a:schemeClr val="dk1"/>
              </a:solidFill>
              <a:latin typeface="Arial"/>
              <a:ea typeface="Arial"/>
              <a:cs typeface="Arial"/>
              <a:sym typeface="Arial"/>
            </a:endParaRPr>
          </a:p>
        </p:txBody>
      </p:sp>
      <p:sp>
        <p:nvSpPr>
          <p:cNvPr id="4" name="Option 1">
            <a:extLst>
              <a:ext uri="{FF2B5EF4-FFF2-40B4-BE49-F238E27FC236}">
                <a16:creationId xmlns:a16="http://schemas.microsoft.com/office/drawing/2014/main" id="{D1DE12FD-05B5-45B9-81DE-0AAF533B25AB}"/>
              </a:ext>
            </a:extLst>
          </p:cNvPr>
          <p:cNvSpPr/>
          <p:nvPr/>
        </p:nvSpPr>
        <p:spPr>
          <a:xfrm>
            <a:off x="739163" y="4398625"/>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5600</a:t>
            </a:r>
          </a:p>
        </p:txBody>
      </p:sp>
      <p:sp>
        <p:nvSpPr>
          <p:cNvPr id="8" name="Option 2">
            <a:extLst>
              <a:ext uri="{FF2B5EF4-FFF2-40B4-BE49-F238E27FC236}">
                <a16:creationId xmlns:a16="http://schemas.microsoft.com/office/drawing/2014/main" id="{BDBA5D05-92B0-4549-B7D9-7DD8901D9598}"/>
              </a:ext>
            </a:extLst>
          </p:cNvPr>
          <p:cNvSpPr/>
          <p:nvPr/>
        </p:nvSpPr>
        <p:spPr>
          <a:xfrm>
            <a:off x="3550870" y="4397134"/>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5666</a:t>
            </a:r>
          </a:p>
        </p:txBody>
      </p:sp>
      <p:sp>
        <p:nvSpPr>
          <p:cNvPr id="9" name="Option 3">
            <a:extLst>
              <a:ext uri="{FF2B5EF4-FFF2-40B4-BE49-F238E27FC236}">
                <a16:creationId xmlns:a16="http://schemas.microsoft.com/office/drawing/2014/main" id="{E7B430C7-4784-457E-B87E-FCD2E109E1D8}"/>
              </a:ext>
            </a:extLst>
          </p:cNvPr>
          <p:cNvSpPr/>
          <p:nvPr/>
        </p:nvSpPr>
        <p:spPr>
          <a:xfrm>
            <a:off x="739163" y="5278516"/>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5660</a:t>
            </a:r>
          </a:p>
        </p:txBody>
      </p:sp>
      <p:sp>
        <p:nvSpPr>
          <p:cNvPr id="10" name="Option 4">
            <a:extLst>
              <a:ext uri="{FF2B5EF4-FFF2-40B4-BE49-F238E27FC236}">
                <a16:creationId xmlns:a16="http://schemas.microsoft.com/office/drawing/2014/main" id="{7D41A1ED-2706-4DB3-910D-95623BD97D30}"/>
              </a:ext>
            </a:extLst>
          </p:cNvPr>
          <p:cNvSpPr/>
          <p:nvPr/>
        </p:nvSpPr>
        <p:spPr>
          <a:xfrm>
            <a:off x="3550870" y="5278019"/>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5560</a:t>
            </a:r>
          </a:p>
        </p:txBody>
      </p:sp>
      <p:sp>
        <p:nvSpPr>
          <p:cNvPr id="11" name="Answer 1">
            <a:extLst>
              <a:ext uri="{FF2B5EF4-FFF2-40B4-BE49-F238E27FC236}">
                <a16:creationId xmlns:a16="http://schemas.microsoft.com/office/drawing/2014/main" id="{052DC99A-AE1F-4594-B501-8EFDB2D7C92D}"/>
              </a:ext>
            </a:extLst>
          </p:cNvPr>
          <p:cNvSpPr/>
          <p:nvPr/>
        </p:nvSpPr>
        <p:spPr>
          <a:xfrm>
            <a:off x="728438" y="4391612"/>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5600</a:t>
            </a:r>
          </a:p>
        </p:txBody>
      </p:sp>
      <p:sp>
        <p:nvSpPr>
          <p:cNvPr id="12" name="Answer 2">
            <a:extLst>
              <a:ext uri="{FF2B5EF4-FFF2-40B4-BE49-F238E27FC236}">
                <a16:creationId xmlns:a16="http://schemas.microsoft.com/office/drawing/2014/main" id="{B00DD728-3553-4AAD-850C-F9C7C5FC08B9}"/>
              </a:ext>
            </a:extLst>
          </p:cNvPr>
          <p:cNvSpPr/>
          <p:nvPr/>
        </p:nvSpPr>
        <p:spPr>
          <a:xfrm>
            <a:off x="3550870" y="4404087"/>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5666</a:t>
            </a:r>
          </a:p>
        </p:txBody>
      </p:sp>
      <p:sp>
        <p:nvSpPr>
          <p:cNvPr id="13" name="Answer 3">
            <a:extLst>
              <a:ext uri="{FF2B5EF4-FFF2-40B4-BE49-F238E27FC236}">
                <a16:creationId xmlns:a16="http://schemas.microsoft.com/office/drawing/2014/main" id="{24DD1305-F2A4-4DFE-B567-2965BF79C8F4}"/>
              </a:ext>
            </a:extLst>
          </p:cNvPr>
          <p:cNvSpPr/>
          <p:nvPr/>
        </p:nvSpPr>
        <p:spPr>
          <a:xfrm>
            <a:off x="735167" y="5292689"/>
            <a:ext cx="2590099" cy="526912"/>
          </a:xfrm>
          <a:prstGeom prst="bevel">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5660</a:t>
            </a:r>
          </a:p>
        </p:txBody>
      </p:sp>
      <p:sp>
        <p:nvSpPr>
          <p:cNvPr id="14" name="Answer 4">
            <a:extLst>
              <a:ext uri="{FF2B5EF4-FFF2-40B4-BE49-F238E27FC236}">
                <a16:creationId xmlns:a16="http://schemas.microsoft.com/office/drawing/2014/main" id="{7C1A2281-B2FA-489C-809C-D9CF41E684C4}"/>
              </a:ext>
            </a:extLst>
          </p:cNvPr>
          <p:cNvSpPr/>
          <p:nvPr/>
        </p:nvSpPr>
        <p:spPr>
          <a:xfrm>
            <a:off x="3545629" y="5267929"/>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5560</a:t>
            </a:r>
          </a:p>
        </p:txBody>
      </p:sp>
      <p:pic>
        <p:nvPicPr>
          <p:cNvPr id="16" name="Picture 15">
            <a:extLst>
              <a:ext uri="{FF2B5EF4-FFF2-40B4-BE49-F238E27FC236}">
                <a16:creationId xmlns:a16="http://schemas.microsoft.com/office/drawing/2014/main" id="{A005230A-7A68-4333-A4BE-BDF7F1FFE7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6570" y="10476"/>
            <a:ext cx="2453842" cy="2452342"/>
          </a:xfrm>
          <a:prstGeom prst="rect">
            <a:avLst/>
          </a:prstGeom>
        </p:spPr>
      </p:pic>
      <p:grpSp>
        <p:nvGrpSpPr>
          <p:cNvPr id="6" name="Group 5">
            <a:extLst>
              <a:ext uri="{FF2B5EF4-FFF2-40B4-BE49-F238E27FC236}">
                <a16:creationId xmlns:a16="http://schemas.microsoft.com/office/drawing/2014/main" id="{D52F29EA-B23B-4F77-9B2E-2E24616B2F95}"/>
              </a:ext>
            </a:extLst>
          </p:cNvPr>
          <p:cNvGrpSpPr/>
          <p:nvPr/>
        </p:nvGrpSpPr>
        <p:grpSpPr>
          <a:xfrm>
            <a:off x="4392226" y="1064032"/>
            <a:ext cx="1508316" cy="759261"/>
            <a:chOff x="4290629" y="1064032"/>
            <a:chExt cx="1508316" cy="759261"/>
          </a:xfrm>
        </p:grpSpPr>
        <p:sp>
          <p:nvSpPr>
            <p:cNvPr id="32" name="Rectangle 4">
              <a:extLst>
                <a:ext uri="{FF2B5EF4-FFF2-40B4-BE49-F238E27FC236}">
                  <a16:creationId xmlns:a16="http://schemas.microsoft.com/office/drawing/2014/main" id="{3F10C9D4-FEC4-4DA3-9B0A-794105D25A9B}"/>
                </a:ext>
              </a:extLst>
            </p:cNvPr>
            <p:cNvSpPr>
              <a:spLocks noChangeArrowheads="1"/>
            </p:cNvSpPr>
            <p:nvPr/>
          </p:nvSpPr>
          <p:spPr bwMode="auto">
            <a:xfrm>
              <a:off x="4290629" y="1064032"/>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2800" b="1" dirty="0">
                <a:ln w="19050">
                  <a:noFill/>
                </a:ln>
                <a:solidFill>
                  <a:srgbClr val="232321"/>
                </a:solidFill>
                <a:cs typeface="Arial" panose="020B0604020202020204" pitchFamily="34" charset="0"/>
              </a:endParaRPr>
            </a:p>
          </p:txBody>
        </p:sp>
        <p:pic>
          <p:nvPicPr>
            <p:cNvPr id="5" name="Picture 4">
              <a:extLst>
                <a:ext uri="{FF2B5EF4-FFF2-40B4-BE49-F238E27FC236}">
                  <a16:creationId xmlns:a16="http://schemas.microsoft.com/office/drawing/2014/main" id="{61375A7F-5A43-47D1-86D6-C70AA48E03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30921">
              <a:off x="4830861" y="1138571"/>
              <a:ext cx="452314" cy="610719"/>
            </a:xfrm>
            <a:prstGeom prst="rect">
              <a:avLst/>
            </a:prstGeom>
          </p:spPr>
        </p:pic>
      </p:grpSp>
      <p:sp>
        <p:nvSpPr>
          <p:cNvPr id="31" name="5050">
            <a:extLst>
              <a:ext uri="{FF2B5EF4-FFF2-40B4-BE49-F238E27FC236}">
                <a16:creationId xmlns:a16="http://schemas.microsoft.com/office/drawing/2014/main" id="{A19D9412-919B-4861-AB61-ACBF94FA5921}"/>
              </a:ext>
            </a:extLst>
          </p:cNvPr>
          <p:cNvSpPr>
            <a:spLocks noChangeArrowheads="1"/>
          </p:cNvSpPr>
          <p:nvPr/>
        </p:nvSpPr>
        <p:spPr bwMode="auto">
          <a:xfrm>
            <a:off x="2777738" y="1083208"/>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50:50</a:t>
            </a:r>
          </a:p>
        </p:txBody>
      </p:sp>
      <p:sp>
        <p:nvSpPr>
          <p:cNvPr id="41" name="next question">
            <a:hlinkClick r:id="" action="ppaction://hlinkshowjump?jump=nextslide"/>
            <a:extLst>
              <a:ext uri="{FF2B5EF4-FFF2-40B4-BE49-F238E27FC236}">
                <a16:creationId xmlns:a16="http://schemas.microsoft.com/office/drawing/2014/main" id="{C2801192-328A-4DDA-9D29-2FCC43482A73}"/>
              </a:ext>
            </a:extLst>
          </p:cNvPr>
          <p:cNvSpPr>
            <a:spLocks noChangeArrowheads="1"/>
          </p:cNvSpPr>
          <p:nvPr/>
        </p:nvSpPr>
        <p:spPr bwMode="auto">
          <a:xfrm>
            <a:off x="3329261" y="6015037"/>
            <a:ext cx="2486588" cy="597383"/>
          </a:xfrm>
          <a:prstGeom prst="roundRect">
            <a:avLst/>
          </a:prstGeom>
          <a:solidFill>
            <a:schemeClr val="bg1"/>
          </a:solidFill>
          <a:ln w="38100">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Next Question</a:t>
            </a:r>
          </a:p>
        </p:txBody>
      </p:sp>
      <p:sp>
        <p:nvSpPr>
          <p:cNvPr id="42" name="Rectangle 4">
            <a:extLst>
              <a:ext uri="{FF2B5EF4-FFF2-40B4-BE49-F238E27FC236}">
                <a16:creationId xmlns:a16="http://schemas.microsoft.com/office/drawing/2014/main" id="{DBFD0C60-C2E5-4514-B969-5C8853AE3D11}"/>
              </a:ext>
            </a:extLst>
          </p:cNvPr>
          <p:cNvSpPr>
            <a:spLocks noChangeArrowheads="1"/>
          </p:cNvSpPr>
          <p:nvPr/>
        </p:nvSpPr>
        <p:spPr bwMode="auto">
          <a:xfrm>
            <a:off x="576081" y="1907083"/>
            <a:ext cx="7650045" cy="680379"/>
          </a:xfrm>
          <a:prstGeom prst="roundRect">
            <a:avLst>
              <a:gd name="adj" fmla="val 9196"/>
            </a:avLst>
          </a:prstGeom>
          <a:solidFill>
            <a:schemeClr val="bg1"/>
          </a:solidFill>
          <a:ln w="57150">
            <a:solidFill>
              <a:srgbClr val="8C368C"/>
            </a:solidFill>
          </a:ln>
        </p:spPr>
        <p:txBody>
          <a:bodyPr wrap="square" lIns="0" tIns="108000" rIns="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rPr>
              <a:t>ask a friend for help with this question!</a:t>
            </a:r>
          </a:p>
        </p:txBody>
      </p:sp>
      <p:sp>
        <p:nvSpPr>
          <p:cNvPr id="36" name="Answer 1">
            <a:extLst>
              <a:ext uri="{FF2B5EF4-FFF2-40B4-BE49-F238E27FC236}">
                <a16:creationId xmlns:a16="http://schemas.microsoft.com/office/drawing/2014/main" id="{C461117D-2C02-4B68-964B-75A78678D99E}"/>
              </a:ext>
            </a:extLst>
          </p:cNvPr>
          <p:cNvSpPr/>
          <p:nvPr/>
        </p:nvSpPr>
        <p:spPr>
          <a:xfrm>
            <a:off x="725073" y="4404087"/>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5600</a:t>
            </a:r>
          </a:p>
        </p:txBody>
      </p:sp>
      <p:sp>
        <p:nvSpPr>
          <p:cNvPr id="37" name="Answer 4">
            <a:extLst>
              <a:ext uri="{FF2B5EF4-FFF2-40B4-BE49-F238E27FC236}">
                <a16:creationId xmlns:a16="http://schemas.microsoft.com/office/drawing/2014/main" id="{3DB9214C-0831-4B1F-A01B-6C4200B3BDDF}"/>
              </a:ext>
            </a:extLst>
          </p:cNvPr>
          <p:cNvSpPr/>
          <p:nvPr/>
        </p:nvSpPr>
        <p:spPr>
          <a:xfrm>
            <a:off x="3554235" y="5260738"/>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5560</a:t>
            </a:r>
          </a:p>
        </p:txBody>
      </p:sp>
      <p:sp>
        <p:nvSpPr>
          <p:cNvPr id="34" name="Game over">
            <a:extLst>
              <a:ext uri="{FF2B5EF4-FFF2-40B4-BE49-F238E27FC236}">
                <a16:creationId xmlns:a16="http://schemas.microsoft.com/office/drawing/2014/main" id="{7BAD8412-5C82-455D-BED5-278F10EAC4A8}"/>
              </a:ext>
            </a:extLst>
          </p:cNvPr>
          <p:cNvSpPr>
            <a:spLocks noChangeArrowheads="1"/>
          </p:cNvSpPr>
          <p:nvPr/>
        </p:nvSpPr>
        <p:spPr bwMode="auto">
          <a:xfrm>
            <a:off x="1484381" y="2190111"/>
            <a:ext cx="5261734" cy="1466449"/>
          </a:xfrm>
          <a:prstGeom prst="roundRect">
            <a:avLst>
              <a:gd name="adj" fmla="val 9196"/>
            </a:avLst>
          </a:prstGeom>
          <a:solidFill>
            <a:schemeClr val="bg1"/>
          </a:solidFill>
          <a:ln w="57150">
            <a:solidFill>
              <a:srgbClr val="FF00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7200" b="1" dirty="0">
                <a:ln w="19050">
                  <a:noFill/>
                </a:ln>
                <a:solidFill>
                  <a:srgbClr val="232321"/>
                </a:solidFill>
              </a:rPr>
              <a:t>Game Over!</a:t>
            </a:r>
            <a:endParaRPr lang="en-GB" altLang="en-US" sz="8000" b="1" dirty="0">
              <a:ln w="19050">
                <a:noFill/>
              </a:ln>
              <a:solidFill>
                <a:srgbClr val="232321"/>
              </a:solidFill>
            </a:endParaRPr>
          </a:p>
        </p:txBody>
      </p:sp>
      <p:pic>
        <p:nvPicPr>
          <p:cNvPr id="7" name="Tick">
            <a:extLst>
              <a:ext uri="{FF2B5EF4-FFF2-40B4-BE49-F238E27FC236}">
                <a16:creationId xmlns:a16="http://schemas.microsoft.com/office/drawing/2014/main" id="{56EAA764-837B-4ABA-8CE8-BF142332ABB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56722" y="4736594"/>
            <a:ext cx="1010240" cy="105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Play again">
            <a:hlinkClick r:id="rId5" action="ppaction://hlinksldjump"/>
            <a:extLst>
              <a:ext uri="{FF2B5EF4-FFF2-40B4-BE49-F238E27FC236}">
                <a16:creationId xmlns:a16="http://schemas.microsoft.com/office/drawing/2014/main" id="{A77D5E7D-2A97-4B11-8E08-99B84A170897}"/>
              </a:ext>
            </a:extLst>
          </p:cNvPr>
          <p:cNvSpPr>
            <a:spLocks noChangeArrowheads="1"/>
          </p:cNvSpPr>
          <p:nvPr/>
        </p:nvSpPr>
        <p:spPr bwMode="auto">
          <a:xfrm>
            <a:off x="2844739" y="3635983"/>
            <a:ext cx="2618913" cy="665486"/>
          </a:xfrm>
          <a:prstGeom prst="roundRect">
            <a:avLst/>
          </a:prstGeom>
          <a:solidFill>
            <a:srgbClr val="85BD33"/>
          </a:solidFill>
          <a:ln w="38100">
            <a:solidFill>
              <a:srgbClr val="FF0000"/>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dirty="0">
                <a:ln w="19050">
                  <a:noFill/>
                </a:ln>
                <a:solidFill>
                  <a:srgbClr val="232321"/>
                </a:solidFill>
                <a:cs typeface="Arial" panose="020B0604020202020204" pitchFamily="34" charset="0"/>
              </a:rPr>
              <a:t>Play Again</a:t>
            </a:r>
          </a:p>
        </p:txBody>
      </p:sp>
      <p:sp>
        <p:nvSpPr>
          <p:cNvPr id="33" name="Rectangle 4">
            <a:extLst>
              <a:ext uri="{FF2B5EF4-FFF2-40B4-BE49-F238E27FC236}">
                <a16:creationId xmlns:a16="http://schemas.microsoft.com/office/drawing/2014/main" id="{8DB4578E-C4CD-4E6A-9271-36FF5B007ACB}"/>
              </a:ext>
            </a:extLst>
          </p:cNvPr>
          <p:cNvSpPr>
            <a:spLocks noChangeArrowheads="1"/>
          </p:cNvSpPr>
          <p:nvPr/>
        </p:nvSpPr>
        <p:spPr bwMode="auto">
          <a:xfrm>
            <a:off x="535681" y="2573397"/>
            <a:ext cx="7730847" cy="1595513"/>
          </a:xfrm>
          <a:prstGeom prst="roundRect">
            <a:avLst>
              <a:gd name="adj" fmla="val 9196"/>
            </a:avLst>
          </a:prstGeom>
          <a:solidFill>
            <a:schemeClr val="bg1"/>
          </a:solidFill>
          <a:ln w="57150">
            <a:solidFill>
              <a:srgbClr val="E5C8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4000" b="1" dirty="0">
                <a:ln w="19050">
                  <a:noFill/>
                </a:ln>
                <a:solidFill>
                  <a:srgbClr val="232321"/>
                </a:solidFill>
              </a:rPr>
              <a:t>Correct answer!</a:t>
            </a:r>
            <a:br>
              <a:rPr lang="en-GB" altLang="en-US" sz="4000" b="1" dirty="0">
                <a:ln w="19050">
                  <a:noFill/>
                </a:ln>
                <a:solidFill>
                  <a:srgbClr val="232321"/>
                </a:solidFill>
              </a:rPr>
            </a:br>
            <a:r>
              <a:rPr lang="en-GB" altLang="en-US" sz="4000" b="1" dirty="0">
                <a:ln w="19050">
                  <a:noFill/>
                </a:ln>
                <a:solidFill>
                  <a:srgbClr val="232321"/>
                </a:solidFill>
              </a:rPr>
              <a:t>You have won </a:t>
            </a:r>
            <a:r>
              <a:rPr lang="en-GB" altLang="en-US" sz="4000" b="1" dirty="0">
                <a:ln w="19050">
                  <a:noFill/>
                </a:ln>
                <a:solidFill>
                  <a:srgbClr val="8C368C"/>
                </a:solidFill>
              </a:rPr>
              <a:t>£1000</a:t>
            </a:r>
            <a:r>
              <a:rPr lang="en-GB" altLang="en-US" sz="4000" b="1" dirty="0">
                <a:ln w="19050">
                  <a:noFill/>
                </a:ln>
                <a:solidFill>
                  <a:srgbClr val="232321"/>
                </a:solidFill>
              </a:rPr>
              <a:t>!</a:t>
            </a:r>
            <a:endParaRPr lang="en-GB" altLang="en-US" sz="4400" b="1" dirty="0">
              <a:ln w="19050">
                <a:noFill/>
              </a:ln>
              <a:solidFill>
                <a:srgbClr val="23232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nextCondLst>
                <p:cond evt="onClick" delay="0">
                  <p:tgtEl>
                    <p:spTgt spid="4"/>
                  </p:tgtEl>
                </p:cond>
              </p:nextCondLst>
            </p:seq>
            <p:seq concurrent="1" nextAc="seek">
              <p:cTn id="18" restart="whenNotActive" fill="hold" evtFilter="cancelBubble" nodeType="interactiveSeq">
                <p:stCondLst>
                  <p:cond evt="onClick" delay="0">
                    <p:tgtEl>
                      <p:spTgt spid="8"/>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53" presetClass="entr" presetSubtype="16" fill="hold" grpId="1"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1"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childTnLst>
                    </p:cTn>
                  </p:par>
                </p:childTnLst>
              </p:cTn>
              <p:nextCondLst>
                <p:cond evt="onClick" delay="0">
                  <p:tgtEl>
                    <p:spTgt spid="8"/>
                  </p:tgtEl>
                </p:cond>
              </p:nextCondLst>
            </p:seq>
            <p:seq concurrent="1" nextAc="seek">
              <p:cTn id="34" restart="whenNotActive" fill="hold" evtFilter="cancelBubble" nodeType="interactiveSeq">
                <p:stCondLst>
                  <p:cond evt="onClick" delay="0">
                    <p:tgtEl>
                      <p:spTgt spid="9"/>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10" presetClass="entr" presetSubtype="0"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p:cTn id="45" dur="500" fill="hold"/>
                                        <p:tgtEl>
                                          <p:spTgt spid="33"/>
                                        </p:tgtEl>
                                        <p:attrNameLst>
                                          <p:attrName>ppt_w</p:attrName>
                                        </p:attrNameLst>
                                      </p:cBhvr>
                                      <p:tavLst>
                                        <p:tav tm="0">
                                          <p:val>
                                            <p:fltVal val="0"/>
                                          </p:val>
                                        </p:tav>
                                        <p:tav tm="100000">
                                          <p:val>
                                            <p:strVal val="#ppt_w"/>
                                          </p:val>
                                        </p:tav>
                                      </p:tavLst>
                                    </p:anim>
                                    <p:anim calcmode="lin" valueType="num">
                                      <p:cBhvr>
                                        <p:cTn id="46" dur="500" fill="hold"/>
                                        <p:tgtEl>
                                          <p:spTgt spid="33"/>
                                        </p:tgtEl>
                                        <p:attrNameLst>
                                          <p:attrName>ppt_h</p:attrName>
                                        </p:attrNameLst>
                                      </p:cBhvr>
                                      <p:tavLst>
                                        <p:tav tm="0">
                                          <p:val>
                                            <p:fltVal val="0"/>
                                          </p:val>
                                        </p:tav>
                                        <p:tav tm="100000">
                                          <p:val>
                                            <p:strVal val="#ppt_h"/>
                                          </p:val>
                                        </p:tav>
                                      </p:tavLst>
                                    </p:anim>
                                    <p:animEffect transition="in" filter="fade">
                                      <p:cBhvr>
                                        <p:cTn id="47" dur="500"/>
                                        <p:tgtEl>
                                          <p:spTgt spid="33"/>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 calcmode="lin" valueType="num">
                                      <p:cBhvr>
                                        <p:cTn id="50" dur="500" fill="hold"/>
                                        <p:tgtEl>
                                          <p:spTgt spid="41"/>
                                        </p:tgtEl>
                                        <p:attrNameLst>
                                          <p:attrName>ppt_w</p:attrName>
                                        </p:attrNameLst>
                                      </p:cBhvr>
                                      <p:tavLst>
                                        <p:tav tm="0">
                                          <p:val>
                                            <p:fltVal val="0"/>
                                          </p:val>
                                        </p:tav>
                                        <p:tav tm="100000">
                                          <p:val>
                                            <p:strVal val="#ppt_w"/>
                                          </p:val>
                                        </p:tav>
                                      </p:tavLst>
                                    </p:anim>
                                    <p:anim calcmode="lin" valueType="num">
                                      <p:cBhvr>
                                        <p:cTn id="51" dur="500" fill="hold"/>
                                        <p:tgtEl>
                                          <p:spTgt spid="41"/>
                                        </p:tgtEl>
                                        <p:attrNameLst>
                                          <p:attrName>ppt_h</p:attrName>
                                        </p:attrNameLst>
                                      </p:cBhvr>
                                      <p:tavLst>
                                        <p:tav tm="0">
                                          <p:val>
                                            <p:fltVal val="0"/>
                                          </p:val>
                                        </p:tav>
                                        <p:tav tm="100000">
                                          <p:val>
                                            <p:strVal val="#ppt_h"/>
                                          </p:val>
                                        </p:tav>
                                      </p:tavLst>
                                    </p:anim>
                                    <p:animEffect transition="in" filter="fade">
                                      <p:cBhvr>
                                        <p:cTn id="52" dur="500"/>
                                        <p:tgtEl>
                                          <p:spTgt spid="41"/>
                                        </p:tgtEl>
                                      </p:cBhvr>
                                    </p:animEffect>
                                  </p:childTnLst>
                                </p:cTn>
                              </p:par>
                            </p:childTnLst>
                          </p:cTn>
                        </p:par>
                      </p:childTnLst>
                    </p:cTn>
                  </p:par>
                </p:childTnLst>
              </p:cTn>
              <p:nextCondLst>
                <p:cond evt="onClick" delay="0">
                  <p:tgtEl>
                    <p:spTgt spid="9"/>
                  </p:tgtEl>
                </p:cond>
              </p:nextCondLst>
            </p:seq>
            <p:seq concurrent="1" nextAc="seek">
              <p:cTn id="53" restart="whenNotActive" fill="hold" evtFilter="cancelBubble" nodeType="interactiveSeq">
                <p:stCondLst>
                  <p:cond evt="onClick" delay="0">
                    <p:tgtEl>
                      <p:spTgt spid="10"/>
                    </p:tgtEl>
                  </p:cond>
                </p:stCondLst>
                <p:endSync evt="end" delay="0">
                  <p:rtn val="all"/>
                </p:endSync>
                <p:childTnLst>
                  <p:par>
                    <p:cTn id="54" fill="hold" nodeType="clickPar">
                      <p:stCondLst>
                        <p:cond delay="0"/>
                      </p:stCondLst>
                      <p:childTnLst>
                        <p:par>
                          <p:cTn id="55" fill="hold" nodeType="withGroup">
                            <p:stCondLst>
                              <p:cond delay="0"/>
                            </p:stCondLst>
                            <p:childTnLst>
                              <p:par>
                                <p:cTn id="56" presetID="10" presetClass="entr" presetSubtype="0"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par>
                                <p:cTn id="59" presetID="53" presetClass="entr" presetSubtype="16" fill="hold" grpId="2"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p:cTn id="61" dur="500" fill="hold"/>
                                        <p:tgtEl>
                                          <p:spTgt spid="34"/>
                                        </p:tgtEl>
                                        <p:attrNameLst>
                                          <p:attrName>ppt_w</p:attrName>
                                        </p:attrNameLst>
                                      </p:cBhvr>
                                      <p:tavLst>
                                        <p:tav tm="0">
                                          <p:val>
                                            <p:fltVal val="0"/>
                                          </p:val>
                                        </p:tav>
                                        <p:tav tm="100000">
                                          <p:val>
                                            <p:strVal val="#ppt_w"/>
                                          </p:val>
                                        </p:tav>
                                      </p:tavLst>
                                    </p:anim>
                                    <p:anim calcmode="lin" valueType="num">
                                      <p:cBhvr>
                                        <p:cTn id="62" dur="500" fill="hold"/>
                                        <p:tgtEl>
                                          <p:spTgt spid="34"/>
                                        </p:tgtEl>
                                        <p:attrNameLst>
                                          <p:attrName>ppt_h</p:attrName>
                                        </p:attrNameLst>
                                      </p:cBhvr>
                                      <p:tavLst>
                                        <p:tav tm="0">
                                          <p:val>
                                            <p:fltVal val="0"/>
                                          </p:val>
                                        </p:tav>
                                        <p:tav tm="100000">
                                          <p:val>
                                            <p:strVal val="#ppt_h"/>
                                          </p:val>
                                        </p:tav>
                                      </p:tavLst>
                                    </p:anim>
                                    <p:animEffect transition="in" filter="fade">
                                      <p:cBhvr>
                                        <p:cTn id="63" dur="500"/>
                                        <p:tgtEl>
                                          <p:spTgt spid="34"/>
                                        </p:tgtEl>
                                      </p:cBhvr>
                                    </p:animEffect>
                                  </p:childTnLst>
                                </p:cTn>
                              </p:par>
                              <p:par>
                                <p:cTn id="64" presetID="53" presetClass="entr" presetSubtype="16" fill="hold" grpId="2"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fltVal val="0"/>
                                          </p:val>
                                        </p:tav>
                                        <p:tav tm="100000">
                                          <p:val>
                                            <p:strVal val="#ppt_h"/>
                                          </p:val>
                                        </p:tav>
                                      </p:tavLst>
                                    </p:anim>
                                    <p:animEffect transition="in" filter="fade">
                                      <p:cBhvr>
                                        <p:cTn id="68" dur="500"/>
                                        <p:tgtEl>
                                          <p:spTgt spid="35"/>
                                        </p:tgtEl>
                                      </p:cBhvr>
                                    </p:animEffect>
                                  </p:childTnLst>
                                </p:cTn>
                              </p:par>
                            </p:childTnLst>
                          </p:cTn>
                        </p:par>
                      </p:childTnLst>
                    </p:cTn>
                  </p:par>
                </p:childTnLst>
              </p:cTn>
              <p:nextCondLst>
                <p:cond evt="onClick" delay="0">
                  <p:tgtEl>
                    <p:spTgt spid="10"/>
                  </p:tgtEl>
                </p:cond>
              </p:nextCondLst>
            </p:seq>
            <p:seq concurrent="1" nextAc="seek">
              <p:cTn id="69" restart="whenNotActive" fill="hold" evtFilter="cancelBubble" nodeType="interactiveSeq">
                <p:stCondLst>
                  <p:cond evt="onClick" delay="0">
                    <p:tgtEl>
                      <p:spTgt spid="31"/>
                    </p:tgtEl>
                  </p:cond>
                </p:stCondLst>
                <p:endSync evt="end" delay="0">
                  <p:rtn val="all"/>
                </p:endSync>
                <p:childTnLst>
                  <p:par>
                    <p:cTn id="70" fill="hold">
                      <p:stCondLst>
                        <p:cond delay="0"/>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36"/>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37"/>
                                        </p:tgtEl>
                                        <p:attrNameLst>
                                          <p:attrName>style.visibility</p:attrName>
                                        </p:attrNameLst>
                                      </p:cBhvr>
                                      <p:to>
                                        <p:strVal val="visible"/>
                                      </p:to>
                                    </p:set>
                                  </p:childTnLst>
                                </p:cTn>
                              </p:par>
                            </p:childTnLst>
                          </p:cTn>
                        </p:par>
                        <p:par>
                          <p:cTn id="76" fill="hold">
                            <p:stCondLst>
                              <p:cond delay="0"/>
                            </p:stCondLst>
                            <p:childTnLst>
                              <p:par>
                                <p:cTn id="77" presetID="10" presetClass="exit" presetSubtype="0" fill="hold" grpId="0" nodeType="afterEffect">
                                  <p:stCondLst>
                                    <p:cond delay="0"/>
                                  </p:stCondLst>
                                  <p:childTnLst>
                                    <p:animEffect transition="out" filter="fade">
                                      <p:cBhvr>
                                        <p:cTn id="78" dur="500"/>
                                        <p:tgtEl>
                                          <p:spTgt spid="31"/>
                                        </p:tgtEl>
                                      </p:cBhvr>
                                    </p:animEffect>
                                    <p:set>
                                      <p:cBhvr>
                                        <p:cTn id="7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80" restart="whenNotActive" fill="hold" evtFilter="cancelBubble" nodeType="interactiveSeq">
                <p:stCondLst>
                  <p:cond evt="onClick" delay="0">
                    <p:tgtEl>
                      <p:spTgt spid="6"/>
                    </p:tgtEl>
                  </p:cond>
                </p:stCondLst>
                <p:endSync evt="end" delay="0">
                  <p:rtn val="all"/>
                </p:endSync>
                <p:childTnLst>
                  <p:par>
                    <p:cTn id="81" fill="hold">
                      <p:stCondLst>
                        <p:cond delay="0"/>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42"/>
                                        </p:tgtEl>
                                        <p:attrNameLst>
                                          <p:attrName>style.visibility</p:attrName>
                                        </p:attrNameLst>
                                      </p:cBhvr>
                                      <p:to>
                                        <p:strVal val="visible"/>
                                      </p:to>
                                    </p:set>
                                    <p:animEffect transition="in" filter="fade">
                                      <p:cBhvr>
                                        <p:cTn id="85" dur="500"/>
                                        <p:tgtEl>
                                          <p:spTgt spid="42"/>
                                        </p:tgtEl>
                                      </p:cBhvr>
                                    </p:animEffect>
                                  </p:childTnLst>
                                </p:cTn>
                              </p:par>
                              <p:par>
                                <p:cTn id="86" presetID="10" presetClass="exit" presetSubtype="0" fill="hold" nodeType="withEffect">
                                  <p:stCondLst>
                                    <p:cond delay="0"/>
                                  </p:stCondLst>
                                  <p:childTnLst>
                                    <p:animEffect transition="out" filter="fade">
                                      <p:cBhvr>
                                        <p:cTn id="87" dur="500"/>
                                        <p:tgtEl>
                                          <p:spTgt spid="6"/>
                                        </p:tgtEl>
                                      </p:cBhvr>
                                    </p:animEffect>
                                    <p:set>
                                      <p:cBhvr>
                                        <p:cTn id="88" dur="1" fill="hold">
                                          <p:stCondLst>
                                            <p:cond delay="499"/>
                                          </p:stCondLst>
                                        </p:cTn>
                                        <p:tgtEl>
                                          <p:spTgt spid="6"/>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10" presetClass="exit" presetSubtype="0" fill="hold" grpId="1" nodeType="clickEffect">
                                  <p:stCondLst>
                                    <p:cond delay="0"/>
                                  </p:stCondLst>
                                  <p:childTnLst>
                                    <p:animEffect transition="out" filter="fade">
                                      <p:cBhvr>
                                        <p:cTn id="92" dur="500"/>
                                        <p:tgtEl>
                                          <p:spTgt spid="42"/>
                                        </p:tgtEl>
                                      </p:cBhvr>
                                    </p:animEffect>
                                    <p:set>
                                      <p:cBhvr>
                                        <p:cTn id="93"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94" restart="whenNotActive" fill="hold" evtFilter="cancelBubble" nodeType="interactiveSeq">
                <p:stCondLst>
                  <p:cond evt="onClick" delay="0">
                    <p:tgtEl>
                      <p:spTgt spid="35"/>
                    </p:tgtEl>
                  </p:cond>
                </p:stCondLst>
                <p:endSync evt="end" delay="0">
                  <p:rtn val="all"/>
                </p:endSync>
                <p:childTnLst>
                  <p:par>
                    <p:cTn id="95" fill="hold">
                      <p:stCondLst>
                        <p:cond delay="0"/>
                      </p:stCondLst>
                      <p:childTnLst>
                        <p:par>
                          <p:cTn id="96" fill="hold">
                            <p:stCondLst>
                              <p:cond delay="0"/>
                            </p:stCondLst>
                            <p:childTnLst>
                              <p:par>
                                <p:cTn id="97" presetID="1" presetClass="exit" presetSubtype="0" fill="hold" grpId="3" nodeType="clickEffect">
                                  <p:stCondLst>
                                    <p:cond delay="0"/>
                                  </p:stCondLst>
                                  <p:childTnLst>
                                    <p:set>
                                      <p:cBhvr>
                                        <p:cTn id="98" dur="1" fill="hold">
                                          <p:stCondLst>
                                            <p:cond delay="0"/>
                                          </p:stCondLst>
                                        </p:cTn>
                                        <p:tgtEl>
                                          <p:spTgt spid="34"/>
                                        </p:tgtEl>
                                        <p:attrNameLst>
                                          <p:attrName>style.visibility</p:attrName>
                                        </p:attrNameLst>
                                      </p:cBhvr>
                                      <p:to>
                                        <p:strVal val="hidden"/>
                                      </p:to>
                                    </p:set>
                                  </p:childTnLst>
                                </p:cTn>
                              </p:par>
                              <p:par>
                                <p:cTn id="99" presetID="1" presetClass="exit" presetSubtype="0" fill="hold" grpId="3" nodeType="withEffect">
                                  <p:stCondLst>
                                    <p:cond delay="0"/>
                                  </p:stCondLst>
                                  <p:childTnLst>
                                    <p:set>
                                      <p:cBhvr>
                                        <p:cTn id="100" dur="1" fill="hold">
                                          <p:stCondLst>
                                            <p:cond delay="0"/>
                                          </p:stCondLst>
                                        </p:cTn>
                                        <p:tgtEl>
                                          <p:spTgt spid="35"/>
                                        </p:tgtEl>
                                        <p:attrNameLst>
                                          <p:attrName>style.visibility</p:attrName>
                                        </p:attrNameLst>
                                      </p:cBhvr>
                                      <p:to>
                                        <p:strVal val="hidden"/>
                                      </p:to>
                                    </p:set>
                                  </p:childTnLst>
                                </p:cTn>
                              </p:par>
                              <p:par>
                                <p:cTn id="101" presetID="1" presetClass="exit" presetSubtype="0" fill="hold" grpId="1" nodeType="withEffect">
                                  <p:stCondLst>
                                    <p:cond delay="0"/>
                                  </p:stCondLst>
                                  <p:childTnLst>
                                    <p:set>
                                      <p:cBhvr>
                                        <p:cTn id="102" dur="1" fill="hold">
                                          <p:stCondLst>
                                            <p:cond delay="0"/>
                                          </p:stCondLst>
                                        </p:cTn>
                                        <p:tgtEl>
                                          <p:spTgt spid="11"/>
                                        </p:tgtEl>
                                        <p:attrNameLst>
                                          <p:attrName>style.visibility</p:attrName>
                                        </p:attrNameLst>
                                      </p:cBhvr>
                                      <p:to>
                                        <p:strVal val="hidden"/>
                                      </p:to>
                                    </p:set>
                                  </p:childTnLst>
                                </p:cTn>
                              </p:par>
                              <p:par>
                                <p:cTn id="103" presetID="1" presetClass="exit" presetSubtype="0" fill="hold" grpId="1" nodeType="withEffect">
                                  <p:stCondLst>
                                    <p:cond delay="0"/>
                                  </p:stCondLst>
                                  <p:childTnLst>
                                    <p:set>
                                      <p:cBhvr>
                                        <p:cTn id="104" dur="1" fill="hold">
                                          <p:stCondLst>
                                            <p:cond delay="0"/>
                                          </p:stCondLst>
                                        </p:cTn>
                                        <p:tgtEl>
                                          <p:spTgt spid="12"/>
                                        </p:tgtEl>
                                        <p:attrNameLst>
                                          <p:attrName>style.visibility</p:attrName>
                                        </p:attrNameLst>
                                      </p:cBhvr>
                                      <p:to>
                                        <p:strVal val="hidden"/>
                                      </p:to>
                                    </p:set>
                                  </p:childTnLst>
                                </p:cTn>
                              </p:par>
                              <p:par>
                                <p:cTn id="105" presetID="1" presetClass="exit" presetSubtype="0" fill="hold" grpId="1" nodeType="withEffect">
                                  <p:stCondLst>
                                    <p:cond delay="0"/>
                                  </p:stCondLst>
                                  <p:childTnLst>
                                    <p:set>
                                      <p:cBhvr>
                                        <p:cTn id="106" dur="1" fill="hold">
                                          <p:stCondLst>
                                            <p:cond delay="0"/>
                                          </p:stCondLst>
                                        </p:cTn>
                                        <p:tgtEl>
                                          <p:spTgt spid="13"/>
                                        </p:tgtEl>
                                        <p:attrNameLst>
                                          <p:attrName>style.visibility</p:attrName>
                                        </p:attrNameLst>
                                      </p:cBhvr>
                                      <p:to>
                                        <p:strVal val="hidden"/>
                                      </p:to>
                                    </p:set>
                                  </p:childTnLst>
                                </p:cTn>
                              </p:par>
                              <p:par>
                                <p:cTn id="107" presetID="1" presetClass="exit" presetSubtype="0" fill="hold" grpId="1" nodeType="withEffect">
                                  <p:stCondLst>
                                    <p:cond delay="0"/>
                                  </p:stCondLst>
                                  <p:childTnLst>
                                    <p:set>
                                      <p:cBhvr>
                                        <p:cTn id="108" dur="1" fill="hold">
                                          <p:stCondLst>
                                            <p:cond delay="0"/>
                                          </p:stCondLst>
                                        </p:cTn>
                                        <p:tgtEl>
                                          <p:spTgt spid="33"/>
                                        </p:tgtEl>
                                        <p:attrNameLst>
                                          <p:attrName>style.visibility</p:attrName>
                                        </p:attrNameLst>
                                      </p:cBhvr>
                                      <p:to>
                                        <p:strVal val="hidden"/>
                                      </p:to>
                                    </p:set>
                                  </p:childTnLst>
                                </p:cTn>
                              </p:par>
                              <p:par>
                                <p:cTn id="109" presetID="1" presetClass="exit" presetSubtype="0" fill="hold" grpId="1" nodeType="withEffect">
                                  <p:stCondLst>
                                    <p:cond delay="0"/>
                                  </p:stCondLst>
                                  <p:childTnLst>
                                    <p:set>
                                      <p:cBhvr>
                                        <p:cTn id="110" dur="1" fill="hold">
                                          <p:stCondLst>
                                            <p:cond delay="0"/>
                                          </p:stCondLst>
                                        </p:cTn>
                                        <p:tgtEl>
                                          <p:spTgt spid="14"/>
                                        </p:tgtEl>
                                        <p:attrNameLst>
                                          <p:attrName>style.visibility</p:attrName>
                                        </p:attrNameLst>
                                      </p:cBhvr>
                                      <p:to>
                                        <p:strVal val="hidden"/>
                                      </p:to>
                                    </p:set>
                                  </p:childTnLst>
                                </p:cTn>
                              </p:par>
                              <p:par>
                                <p:cTn id="111" presetID="1" presetClass="exit" presetSubtype="0" fill="hold" grpId="1" nodeType="withEffect">
                                  <p:stCondLst>
                                    <p:cond delay="0"/>
                                  </p:stCondLst>
                                  <p:childTnLst>
                                    <p:set>
                                      <p:cBhvr>
                                        <p:cTn id="112" dur="1" fill="hold">
                                          <p:stCondLst>
                                            <p:cond delay="0"/>
                                          </p:stCondLst>
                                        </p:cTn>
                                        <p:tgtEl>
                                          <p:spTgt spid="36"/>
                                        </p:tgtEl>
                                        <p:attrNameLst>
                                          <p:attrName>style.visibility</p:attrName>
                                        </p:attrNameLst>
                                      </p:cBhvr>
                                      <p:to>
                                        <p:strVal val="hidden"/>
                                      </p:to>
                                    </p:set>
                                  </p:childTnLst>
                                </p:cTn>
                              </p:par>
                              <p:par>
                                <p:cTn id="113" presetID="1" presetClass="exit" presetSubtype="0" fill="hold" grpId="1" nodeType="withEffect">
                                  <p:stCondLst>
                                    <p:cond delay="0"/>
                                  </p:stCondLst>
                                  <p:childTnLst>
                                    <p:set>
                                      <p:cBhvr>
                                        <p:cTn id="114" dur="1" fill="hold">
                                          <p:stCondLst>
                                            <p:cond delay="0"/>
                                          </p:stCondLst>
                                        </p:cTn>
                                        <p:tgtEl>
                                          <p:spTgt spid="37"/>
                                        </p:tgtEl>
                                        <p:attrNameLst>
                                          <p:attrName>style.visibility</p:attrName>
                                        </p:attrNameLst>
                                      </p:cBhvr>
                                      <p:to>
                                        <p:strVal val="hidden"/>
                                      </p:to>
                                    </p:set>
                                  </p:childTnLst>
                                </p:cTn>
                              </p:par>
                              <p:par>
                                <p:cTn id="115" presetID="1" presetClass="entr" presetSubtype="0" fill="hold" grpId="1" nodeType="withEffect">
                                  <p:stCondLst>
                                    <p:cond delay="0"/>
                                  </p:stCondLst>
                                  <p:childTnLst>
                                    <p:set>
                                      <p:cBhvr>
                                        <p:cTn id="116" dur="1" fill="hold">
                                          <p:stCondLst>
                                            <p:cond delay="0"/>
                                          </p:stCondLst>
                                        </p:cTn>
                                        <p:tgtEl>
                                          <p:spTgt spid="31"/>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6"/>
                                        </p:tgtEl>
                                        <p:attrNameLst>
                                          <p:attrName>style.visibility</p:attrName>
                                        </p:attrNameLst>
                                      </p:cBhvr>
                                      <p:to>
                                        <p:strVal val="visible"/>
                                      </p:to>
                                    </p:set>
                                  </p:childTnLst>
                                </p:cTn>
                              </p:par>
                              <p:par>
                                <p:cTn id="119" presetID="1" presetClass="exit" presetSubtype="0" fill="hold" grpId="2" nodeType="withEffect">
                                  <p:stCondLst>
                                    <p:cond delay="0"/>
                                  </p:stCondLst>
                                  <p:childTnLst>
                                    <p:set>
                                      <p:cBhvr>
                                        <p:cTn id="120"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21" restart="whenNotActive" fill="hold" evtFilter="cancelBubble" nodeType="interactiveSeq">
                <p:stCondLst>
                  <p:cond evt="onClick" delay="0">
                    <p:tgtEl>
                      <p:spTgt spid="41"/>
                    </p:tgtEl>
                  </p:cond>
                </p:stCondLst>
                <p:endSync evt="end" delay="0">
                  <p:rtn val="all"/>
                </p:endSync>
                <p:childTnLst>
                  <p:par>
                    <p:cTn id="122" fill="hold">
                      <p:stCondLst>
                        <p:cond delay="0"/>
                      </p:stCondLst>
                      <p:childTnLst>
                        <p:par>
                          <p:cTn id="123" fill="hold">
                            <p:stCondLst>
                              <p:cond delay="0"/>
                            </p:stCondLst>
                            <p:childTnLst>
                              <p:par>
                                <p:cTn id="124" presetID="1" presetClass="exit" presetSubtype="0" fill="hold" grpId="2" nodeType="clickEffect">
                                  <p:stCondLst>
                                    <p:cond delay="0"/>
                                  </p:stCondLst>
                                  <p:childTnLst>
                                    <p:set>
                                      <p:cBhvr>
                                        <p:cTn id="125" dur="1" fill="hold">
                                          <p:stCondLst>
                                            <p:cond delay="0"/>
                                          </p:stCondLst>
                                        </p:cTn>
                                        <p:tgtEl>
                                          <p:spTgt spid="13"/>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7"/>
                                        </p:tgtEl>
                                        <p:attrNameLst>
                                          <p:attrName>style.visibility</p:attrName>
                                        </p:attrNameLst>
                                      </p:cBhvr>
                                      <p:to>
                                        <p:strVal val="hidden"/>
                                      </p:to>
                                    </p:set>
                                  </p:childTnLst>
                                </p:cTn>
                              </p:par>
                              <p:par>
                                <p:cTn id="128" presetID="1" presetClass="exit" presetSubtype="0" fill="hold" grpId="2" nodeType="withEffect">
                                  <p:stCondLst>
                                    <p:cond delay="0"/>
                                  </p:stCondLst>
                                  <p:childTnLst>
                                    <p:set>
                                      <p:cBhvr>
                                        <p:cTn id="129" dur="1" fill="hold">
                                          <p:stCondLst>
                                            <p:cond delay="0"/>
                                          </p:stCondLst>
                                        </p:cTn>
                                        <p:tgtEl>
                                          <p:spTgt spid="33"/>
                                        </p:tgtEl>
                                        <p:attrNameLst>
                                          <p:attrName>style.visibility</p:attrName>
                                        </p:attrNameLst>
                                      </p:cBhvr>
                                      <p:to>
                                        <p:strVal val="hidden"/>
                                      </p:to>
                                    </p:set>
                                  </p:childTnLst>
                                </p:cTn>
                              </p:par>
                              <p:par>
                                <p:cTn id="130" presetID="1" presetClass="exit" presetSubtype="0" fill="hold" grpId="3" nodeType="withEffect">
                                  <p:stCondLst>
                                    <p:cond delay="0"/>
                                  </p:stCondLst>
                                  <p:childTnLst>
                                    <p:set>
                                      <p:cBhvr>
                                        <p:cTn id="131" dur="1" fill="hold">
                                          <p:stCondLst>
                                            <p:cond delay="0"/>
                                          </p:stCondLst>
                                        </p:cTn>
                                        <p:tgtEl>
                                          <p:spTgt spid="42"/>
                                        </p:tgtEl>
                                        <p:attrNameLst>
                                          <p:attrName>style.visibility</p:attrName>
                                        </p:attrNameLst>
                                      </p:cBhvr>
                                      <p:to>
                                        <p:strVal val="hidden"/>
                                      </p:to>
                                    </p:set>
                                  </p:childTnLst>
                                </p:cTn>
                              </p:par>
                              <p:par>
                                <p:cTn id="132" presetID="1" presetClass="entr" presetSubtype="0" fill="hold" nodeType="withEffect">
                                  <p:stCondLst>
                                    <p:cond delay="0"/>
                                  </p:stCondLst>
                                  <p:childTnLst>
                                    <p:set>
                                      <p:cBhvr>
                                        <p:cTn id="133" dur="1" fill="hold">
                                          <p:stCondLst>
                                            <p:cond delay="0"/>
                                          </p:stCondLst>
                                        </p:cTn>
                                        <p:tgtEl>
                                          <p:spTgt spid="6"/>
                                        </p:tgtEl>
                                        <p:attrNameLst>
                                          <p:attrName>style.visibility</p:attrName>
                                        </p:attrNameLst>
                                      </p:cBhvr>
                                      <p:to>
                                        <p:strVal val="visible"/>
                                      </p:to>
                                    </p:set>
                                  </p:childTnLst>
                                </p:cTn>
                              </p:par>
                              <p:par>
                                <p:cTn id="134" presetID="1" presetClass="exit" presetSubtype="0" fill="hold" grpId="2" nodeType="withEffect">
                                  <p:stCondLst>
                                    <p:cond delay="0"/>
                                  </p:stCondLst>
                                  <p:childTnLst>
                                    <p:set>
                                      <p:cBhvr>
                                        <p:cTn id="135" dur="1" fill="hold">
                                          <p:stCondLst>
                                            <p:cond delay="0"/>
                                          </p:stCondLst>
                                        </p:cTn>
                                        <p:tgtEl>
                                          <p:spTgt spid="36"/>
                                        </p:tgtEl>
                                        <p:attrNameLst>
                                          <p:attrName>style.visibility</p:attrName>
                                        </p:attrNameLst>
                                      </p:cBhvr>
                                      <p:to>
                                        <p:strVal val="hidden"/>
                                      </p:to>
                                    </p:set>
                                  </p:childTnLst>
                                </p:cTn>
                              </p:par>
                              <p:par>
                                <p:cTn id="136" presetID="1" presetClass="exit" presetSubtype="0" fill="hold" grpId="2" nodeType="withEffect">
                                  <p:stCondLst>
                                    <p:cond delay="0"/>
                                  </p:stCondLst>
                                  <p:childTnLst>
                                    <p:set>
                                      <p:cBhvr>
                                        <p:cTn id="137" dur="1" fill="hold">
                                          <p:stCondLst>
                                            <p:cond delay="0"/>
                                          </p:stCondLst>
                                        </p:cTn>
                                        <p:tgtEl>
                                          <p:spTgt spid="37"/>
                                        </p:tgtEl>
                                        <p:attrNameLst>
                                          <p:attrName>style.visibility</p:attrName>
                                        </p:attrNameLst>
                                      </p:cBhvr>
                                      <p:to>
                                        <p:strVal val="hidden"/>
                                      </p:to>
                                    </p:set>
                                  </p:childTnLst>
                                </p:cTn>
                              </p:par>
                              <p:par>
                                <p:cTn id="138" presetID="1" presetClass="entr" presetSubtype="0" fill="hold" grpId="2" nodeType="withEffect">
                                  <p:stCondLst>
                                    <p:cond delay="0"/>
                                  </p:stCondLst>
                                  <p:childTnLst>
                                    <p:set>
                                      <p:cBhvr>
                                        <p:cTn id="139"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childTnLst>
        </p:cTn>
      </p:par>
    </p:tnLst>
    <p:bldLst>
      <p:bldP spid="11" grpId="0" animBg="1"/>
      <p:bldP spid="11" grpId="1" animBg="1"/>
      <p:bldP spid="12" grpId="0" animBg="1"/>
      <p:bldP spid="12" grpId="1" animBg="1"/>
      <p:bldP spid="13" grpId="0" animBg="1"/>
      <p:bldP spid="13" grpId="1" animBg="1"/>
      <p:bldP spid="13" grpId="2" animBg="1"/>
      <p:bldP spid="14" grpId="0" animBg="1"/>
      <p:bldP spid="14" grpId="1" animBg="1"/>
      <p:bldP spid="31" grpId="0" animBg="1"/>
      <p:bldP spid="31" grpId="1" animBg="1"/>
      <p:bldP spid="31" grpId="2" animBg="1"/>
      <p:bldP spid="41" grpId="0" animBg="1"/>
      <p:bldP spid="42" grpId="0" animBg="1"/>
      <p:bldP spid="42" grpId="1" animBg="1"/>
      <p:bldP spid="42" grpId="2" animBg="1"/>
      <p:bldP spid="42" grpId="3" animBg="1"/>
      <p:bldP spid="36" grpId="0" animBg="1"/>
      <p:bldP spid="36" grpId="1" animBg="1"/>
      <p:bldP spid="36" grpId="2" animBg="1"/>
      <p:bldP spid="37" grpId="0" animBg="1"/>
      <p:bldP spid="37" grpId="1" animBg="1"/>
      <p:bldP spid="37" grpId="2" animBg="1"/>
      <p:bldP spid="34" grpId="0" animBg="1"/>
      <p:bldP spid="34" grpId="1" animBg="1"/>
      <p:bldP spid="34" grpId="2" animBg="1"/>
      <p:bldP spid="34" grpId="3" animBg="1"/>
      <p:bldP spid="35" grpId="0" animBg="1"/>
      <p:bldP spid="35" grpId="1" animBg="1"/>
      <p:bldP spid="35" grpId="2" animBg="1"/>
      <p:bldP spid="35" grpId="3" animBg="1"/>
      <p:bldP spid="33" grpId="0" animBg="1"/>
      <p:bldP spid="33" grpId="1" animBg="1"/>
      <p:bldP spid="33" grpId="2"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a:extLst>
              <a:ext uri="{FF2B5EF4-FFF2-40B4-BE49-F238E27FC236}">
                <a16:creationId xmlns:a16="http://schemas.microsoft.com/office/drawing/2014/main" id="{37CEBD8F-2F27-419F-9091-B91D7F0DC48C}"/>
              </a:ext>
            </a:extLst>
          </p:cNvPr>
          <p:cNvGrpSpPr/>
          <p:nvPr/>
        </p:nvGrpSpPr>
        <p:grpSpPr>
          <a:xfrm>
            <a:off x="6380032" y="735724"/>
            <a:ext cx="2028801" cy="5053807"/>
            <a:chOff x="6380032" y="735724"/>
            <a:chExt cx="2028801" cy="5053807"/>
          </a:xfrm>
        </p:grpSpPr>
        <p:sp>
          <p:nvSpPr>
            <p:cNvPr id="53" name="Rectangle 52">
              <a:extLst>
                <a:ext uri="{FF2B5EF4-FFF2-40B4-BE49-F238E27FC236}">
                  <a16:creationId xmlns:a16="http://schemas.microsoft.com/office/drawing/2014/main" id="{ADA21F6A-4DCF-41B7-843A-1832B324B9FF}"/>
                </a:ext>
              </a:extLst>
            </p:cNvPr>
            <p:cNvSpPr/>
            <p:nvPr/>
          </p:nvSpPr>
          <p:spPr>
            <a:xfrm>
              <a:off x="6380032" y="735724"/>
              <a:ext cx="2028801" cy="5053807"/>
            </a:xfrm>
            <a:prstGeom prst="rect">
              <a:avLst/>
            </a:prstGeom>
            <a:solidFill>
              <a:srgbClr val="A873B0"/>
            </a:solidFill>
            <a:ln w="5715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4">
              <a:extLst>
                <a:ext uri="{FF2B5EF4-FFF2-40B4-BE49-F238E27FC236}">
                  <a16:creationId xmlns:a16="http://schemas.microsoft.com/office/drawing/2014/main" id="{6947C604-9DA1-4925-8DE6-37C62B422558}"/>
                </a:ext>
              </a:extLst>
            </p:cNvPr>
            <p:cNvSpPr>
              <a:spLocks noChangeArrowheads="1"/>
            </p:cNvSpPr>
            <p:nvPr/>
          </p:nvSpPr>
          <p:spPr bwMode="auto">
            <a:xfrm>
              <a:off x="6389725" y="767825"/>
              <a:ext cx="1984893" cy="539942"/>
            </a:xfrm>
            <a:prstGeom prst="rect">
              <a:avLst/>
            </a:prstGeom>
            <a:solidFill>
              <a:srgbClr val="FFFF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£10 000</a:t>
              </a:r>
            </a:p>
          </p:txBody>
        </p:sp>
        <p:sp>
          <p:nvSpPr>
            <p:cNvPr id="55" name="Rectangle 4">
              <a:extLst>
                <a:ext uri="{FF2B5EF4-FFF2-40B4-BE49-F238E27FC236}">
                  <a16:creationId xmlns:a16="http://schemas.microsoft.com/office/drawing/2014/main" id="{32C8D914-0F34-444A-A1A4-DCF690B6FB94}"/>
                </a:ext>
              </a:extLst>
            </p:cNvPr>
            <p:cNvSpPr>
              <a:spLocks noChangeArrowheads="1"/>
            </p:cNvSpPr>
            <p:nvPr/>
          </p:nvSpPr>
          <p:spPr bwMode="auto">
            <a:xfrm>
              <a:off x="6400128" y="5292689"/>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£1000</a:t>
              </a:r>
            </a:p>
          </p:txBody>
        </p:sp>
        <p:sp>
          <p:nvSpPr>
            <p:cNvPr id="56" name="Rectangle 4">
              <a:extLst>
                <a:ext uri="{FF2B5EF4-FFF2-40B4-BE49-F238E27FC236}">
                  <a16:creationId xmlns:a16="http://schemas.microsoft.com/office/drawing/2014/main" id="{F4D1DE3E-9A46-4304-A3A7-C7368E7438C1}"/>
                </a:ext>
              </a:extLst>
            </p:cNvPr>
            <p:cNvSpPr>
              <a:spLocks noChangeArrowheads="1"/>
            </p:cNvSpPr>
            <p:nvPr/>
          </p:nvSpPr>
          <p:spPr bwMode="auto">
            <a:xfrm>
              <a:off x="6400128" y="4795847"/>
              <a:ext cx="1984893" cy="478387"/>
            </a:xfrm>
            <a:prstGeom prst="rect">
              <a:avLst/>
            </a:prstGeom>
            <a:solidFill>
              <a:srgbClr val="E5C8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£2000</a:t>
              </a:r>
            </a:p>
          </p:txBody>
        </p:sp>
        <p:sp>
          <p:nvSpPr>
            <p:cNvPr id="57" name="Rectangle 4">
              <a:extLst>
                <a:ext uri="{FF2B5EF4-FFF2-40B4-BE49-F238E27FC236}">
                  <a16:creationId xmlns:a16="http://schemas.microsoft.com/office/drawing/2014/main" id="{7A400C38-1836-4E4C-951F-2D42B360C00C}"/>
                </a:ext>
              </a:extLst>
            </p:cNvPr>
            <p:cNvSpPr>
              <a:spLocks noChangeArrowheads="1"/>
            </p:cNvSpPr>
            <p:nvPr/>
          </p:nvSpPr>
          <p:spPr bwMode="auto">
            <a:xfrm>
              <a:off x="6400128" y="429348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£3000</a:t>
              </a:r>
            </a:p>
          </p:txBody>
        </p:sp>
        <p:sp>
          <p:nvSpPr>
            <p:cNvPr id="58" name="Rectangle 4">
              <a:extLst>
                <a:ext uri="{FF2B5EF4-FFF2-40B4-BE49-F238E27FC236}">
                  <a16:creationId xmlns:a16="http://schemas.microsoft.com/office/drawing/2014/main" id="{89B0A0EA-2FEE-47ED-82A9-D15FD8FE000B}"/>
                </a:ext>
              </a:extLst>
            </p:cNvPr>
            <p:cNvSpPr>
              <a:spLocks noChangeArrowheads="1"/>
            </p:cNvSpPr>
            <p:nvPr/>
          </p:nvSpPr>
          <p:spPr bwMode="auto">
            <a:xfrm>
              <a:off x="6398339" y="379111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£4000</a:t>
              </a:r>
            </a:p>
          </p:txBody>
        </p:sp>
        <p:sp>
          <p:nvSpPr>
            <p:cNvPr id="59" name="Rectangle 4">
              <a:extLst>
                <a:ext uri="{FF2B5EF4-FFF2-40B4-BE49-F238E27FC236}">
                  <a16:creationId xmlns:a16="http://schemas.microsoft.com/office/drawing/2014/main" id="{3D841F46-817A-412F-B023-3471D97E8FC0}"/>
                </a:ext>
              </a:extLst>
            </p:cNvPr>
            <p:cNvSpPr>
              <a:spLocks noChangeArrowheads="1"/>
            </p:cNvSpPr>
            <p:nvPr/>
          </p:nvSpPr>
          <p:spPr bwMode="auto">
            <a:xfrm>
              <a:off x="6398339" y="328875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£5000</a:t>
              </a:r>
            </a:p>
          </p:txBody>
        </p:sp>
        <p:sp>
          <p:nvSpPr>
            <p:cNvPr id="60" name="Rectangle 4">
              <a:extLst>
                <a:ext uri="{FF2B5EF4-FFF2-40B4-BE49-F238E27FC236}">
                  <a16:creationId xmlns:a16="http://schemas.microsoft.com/office/drawing/2014/main" id="{12731A45-5E5A-4C24-8A6D-EAE698EE858E}"/>
                </a:ext>
              </a:extLst>
            </p:cNvPr>
            <p:cNvSpPr>
              <a:spLocks noChangeArrowheads="1"/>
            </p:cNvSpPr>
            <p:nvPr/>
          </p:nvSpPr>
          <p:spPr bwMode="auto">
            <a:xfrm>
              <a:off x="6398339" y="2797441"/>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£6000</a:t>
              </a:r>
            </a:p>
          </p:txBody>
        </p:sp>
        <p:sp>
          <p:nvSpPr>
            <p:cNvPr id="61" name="Rectangle 4">
              <a:extLst>
                <a:ext uri="{FF2B5EF4-FFF2-40B4-BE49-F238E27FC236}">
                  <a16:creationId xmlns:a16="http://schemas.microsoft.com/office/drawing/2014/main" id="{890D2DB2-1B6A-4EE3-ADFC-E860624DFB7A}"/>
                </a:ext>
              </a:extLst>
            </p:cNvPr>
            <p:cNvSpPr>
              <a:spLocks noChangeArrowheads="1"/>
            </p:cNvSpPr>
            <p:nvPr/>
          </p:nvSpPr>
          <p:spPr bwMode="auto">
            <a:xfrm>
              <a:off x="6398339" y="230068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£7000</a:t>
              </a:r>
            </a:p>
          </p:txBody>
        </p:sp>
        <p:sp>
          <p:nvSpPr>
            <p:cNvPr id="62" name="Rectangle 4">
              <a:extLst>
                <a:ext uri="{FF2B5EF4-FFF2-40B4-BE49-F238E27FC236}">
                  <a16:creationId xmlns:a16="http://schemas.microsoft.com/office/drawing/2014/main" id="{1CB30FA6-3DC3-4A28-92A1-92AFDFCC5123}"/>
                </a:ext>
              </a:extLst>
            </p:cNvPr>
            <p:cNvSpPr>
              <a:spLocks noChangeArrowheads="1"/>
            </p:cNvSpPr>
            <p:nvPr/>
          </p:nvSpPr>
          <p:spPr bwMode="auto">
            <a:xfrm>
              <a:off x="6398339" y="180527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£8000</a:t>
              </a:r>
            </a:p>
          </p:txBody>
        </p:sp>
        <p:sp>
          <p:nvSpPr>
            <p:cNvPr id="63" name="Rectangle 4">
              <a:extLst>
                <a:ext uri="{FF2B5EF4-FFF2-40B4-BE49-F238E27FC236}">
                  <a16:creationId xmlns:a16="http://schemas.microsoft.com/office/drawing/2014/main" id="{FEBCEBFE-B7F7-4ED3-95F7-7BBA38C3BDC5}"/>
                </a:ext>
              </a:extLst>
            </p:cNvPr>
            <p:cNvSpPr>
              <a:spLocks noChangeArrowheads="1"/>
            </p:cNvSpPr>
            <p:nvPr/>
          </p:nvSpPr>
          <p:spPr bwMode="auto">
            <a:xfrm>
              <a:off x="6398339" y="131296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£9000</a:t>
              </a:r>
            </a:p>
          </p:txBody>
        </p:sp>
      </p:grpSp>
      <p:sp>
        <p:nvSpPr>
          <p:cNvPr id="9218" name="Title 20">
            <a:extLst>
              <a:ext uri="{FF2B5EF4-FFF2-40B4-BE49-F238E27FC236}">
                <a16:creationId xmlns:a16="http://schemas.microsoft.com/office/drawing/2014/main" id="{643EDD3C-9106-400D-931A-ACB3DDF2EE37}"/>
              </a:ext>
            </a:extLst>
          </p:cNvPr>
          <p:cNvSpPr>
            <a:spLocks noGrp="1"/>
          </p:cNvSpPr>
          <p:nvPr>
            <p:ph type="title"/>
          </p:nvPr>
        </p:nvSpPr>
        <p:spPr>
          <a:xfrm>
            <a:off x="-780776" y="2757988"/>
            <a:ext cx="8220075" cy="347663"/>
          </a:xfrm>
        </p:spPr>
        <p:txBody>
          <a:bodyPr/>
          <a:lstStyle/>
          <a:p>
            <a:pPr eaLnBrk="1" hangingPunct="1"/>
            <a:r>
              <a:rPr lang="en-GB" altLang="en-US" sz="2400" dirty="0"/>
              <a:t>Question 2</a:t>
            </a:r>
          </a:p>
        </p:txBody>
      </p:sp>
      <p:sp>
        <p:nvSpPr>
          <p:cNvPr id="9219" name="Rectangle 4">
            <a:extLst>
              <a:ext uri="{FF2B5EF4-FFF2-40B4-BE49-F238E27FC236}">
                <a16:creationId xmlns:a16="http://schemas.microsoft.com/office/drawing/2014/main" id="{71252445-C6BD-4857-87D7-FB81E9B3EC93}"/>
              </a:ext>
            </a:extLst>
          </p:cNvPr>
          <p:cNvSpPr>
            <a:spLocks noChangeArrowheads="1"/>
          </p:cNvSpPr>
          <p:nvPr/>
        </p:nvSpPr>
        <p:spPr bwMode="auto">
          <a:xfrm>
            <a:off x="445770" y="3118997"/>
            <a:ext cx="5926968" cy="113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marL="0" marR="0" lvl="0" indent="0" algn="ctr" rtl="0">
              <a:lnSpc>
                <a:spcPct val="100000"/>
              </a:lnSpc>
              <a:spcBef>
                <a:spcPts val="0"/>
              </a:spcBef>
              <a:spcAft>
                <a:spcPts val="0"/>
              </a:spcAft>
              <a:buClr>
                <a:schemeClr val="dk1"/>
              </a:buClr>
              <a:buSzPts val="3200"/>
              <a:buFont typeface="Arial"/>
              <a:buNone/>
            </a:pPr>
            <a:r>
              <a:rPr lang="en-GB" sz="3200" b="1" dirty="0">
                <a:solidFill>
                  <a:schemeClr val="dk1"/>
                </a:solidFill>
              </a:rPr>
              <a:t>What is 8430</a:t>
            </a:r>
            <a:br>
              <a:rPr lang="en-GB" sz="3200" b="1" dirty="0">
                <a:solidFill>
                  <a:schemeClr val="dk1"/>
                </a:solidFill>
              </a:rPr>
            </a:br>
            <a:r>
              <a:rPr lang="en-GB" sz="3200" b="1" dirty="0">
                <a:solidFill>
                  <a:schemeClr val="dk1"/>
                </a:solidFill>
              </a:rPr>
              <a:t>divided by 10</a:t>
            </a:r>
            <a:r>
              <a:rPr lang="en-GB" sz="3200" b="1" dirty="0">
                <a:solidFill>
                  <a:schemeClr val="dk1"/>
                </a:solidFill>
                <a:latin typeface="Arial"/>
                <a:ea typeface="Arial"/>
                <a:cs typeface="Arial"/>
                <a:sym typeface="Arial"/>
              </a:rPr>
              <a:t>?</a:t>
            </a:r>
          </a:p>
        </p:txBody>
      </p:sp>
      <p:sp>
        <p:nvSpPr>
          <p:cNvPr id="4" name="Option 1">
            <a:extLst>
              <a:ext uri="{FF2B5EF4-FFF2-40B4-BE49-F238E27FC236}">
                <a16:creationId xmlns:a16="http://schemas.microsoft.com/office/drawing/2014/main" id="{D1DE12FD-05B5-45B9-81DE-0AAF533B25AB}"/>
              </a:ext>
            </a:extLst>
          </p:cNvPr>
          <p:cNvSpPr/>
          <p:nvPr/>
        </p:nvSpPr>
        <p:spPr>
          <a:xfrm>
            <a:off x="765811" y="5262732"/>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840</a:t>
            </a:r>
          </a:p>
        </p:txBody>
      </p:sp>
      <p:sp>
        <p:nvSpPr>
          <p:cNvPr id="8" name="Option 2">
            <a:extLst>
              <a:ext uri="{FF2B5EF4-FFF2-40B4-BE49-F238E27FC236}">
                <a16:creationId xmlns:a16="http://schemas.microsoft.com/office/drawing/2014/main" id="{BDBA5D05-92B0-4549-B7D9-7DD8901D9598}"/>
              </a:ext>
            </a:extLst>
          </p:cNvPr>
          <p:cNvSpPr/>
          <p:nvPr/>
        </p:nvSpPr>
        <p:spPr>
          <a:xfrm>
            <a:off x="3550870" y="4397134"/>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830</a:t>
            </a:r>
          </a:p>
        </p:txBody>
      </p:sp>
      <p:sp>
        <p:nvSpPr>
          <p:cNvPr id="9" name="Option 3">
            <a:extLst>
              <a:ext uri="{FF2B5EF4-FFF2-40B4-BE49-F238E27FC236}">
                <a16:creationId xmlns:a16="http://schemas.microsoft.com/office/drawing/2014/main" id="{E7B430C7-4784-457E-B87E-FCD2E109E1D8}"/>
              </a:ext>
            </a:extLst>
          </p:cNvPr>
          <p:cNvSpPr/>
          <p:nvPr/>
        </p:nvSpPr>
        <p:spPr>
          <a:xfrm>
            <a:off x="755211" y="4395365"/>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843</a:t>
            </a:r>
          </a:p>
        </p:txBody>
      </p:sp>
      <p:sp>
        <p:nvSpPr>
          <p:cNvPr id="10" name="Option 4">
            <a:extLst>
              <a:ext uri="{FF2B5EF4-FFF2-40B4-BE49-F238E27FC236}">
                <a16:creationId xmlns:a16="http://schemas.microsoft.com/office/drawing/2014/main" id="{7D41A1ED-2706-4DB3-910D-95623BD97D30}"/>
              </a:ext>
            </a:extLst>
          </p:cNvPr>
          <p:cNvSpPr/>
          <p:nvPr/>
        </p:nvSpPr>
        <p:spPr>
          <a:xfrm>
            <a:off x="3550870" y="5278019"/>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834</a:t>
            </a:r>
          </a:p>
        </p:txBody>
      </p:sp>
      <p:sp>
        <p:nvSpPr>
          <p:cNvPr id="11" name="Answer 1">
            <a:extLst>
              <a:ext uri="{FF2B5EF4-FFF2-40B4-BE49-F238E27FC236}">
                <a16:creationId xmlns:a16="http://schemas.microsoft.com/office/drawing/2014/main" id="{052DC99A-AE1F-4594-B501-8EFDB2D7C92D}"/>
              </a:ext>
            </a:extLst>
          </p:cNvPr>
          <p:cNvSpPr/>
          <p:nvPr/>
        </p:nvSpPr>
        <p:spPr>
          <a:xfrm>
            <a:off x="751502" y="5255432"/>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840</a:t>
            </a:r>
          </a:p>
        </p:txBody>
      </p:sp>
      <p:sp>
        <p:nvSpPr>
          <p:cNvPr id="12" name="Answer 2">
            <a:extLst>
              <a:ext uri="{FF2B5EF4-FFF2-40B4-BE49-F238E27FC236}">
                <a16:creationId xmlns:a16="http://schemas.microsoft.com/office/drawing/2014/main" id="{B00DD728-3553-4AAD-850C-F9C7C5FC08B9}"/>
              </a:ext>
            </a:extLst>
          </p:cNvPr>
          <p:cNvSpPr/>
          <p:nvPr/>
        </p:nvSpPr>
        <p:spPr>
          <a:xfrm>
            <a:off x="3540562" y="4394371"/>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830</a:t>
            </a:r>
          </a:p>
        </p:txBody>
      </p:sp>
      <p:sp>
        <p:nvSpPr>
          <p:cNvPr id="13" name="Answer 3">
            <a:extLst>
              <a:ext uri="{FF2B5EF4-FFF2-40B4-BE49-F238E27FC236}">
                <a16:creationId xmlns:a16="http://schemas.microsoft.com/office/drawing/2014/main" id="{24DD1305-F2A4-4DFE-B567-2965BF79C8F4}"/>
              </a:ext>
            </a:extLst>
          </p:cNvPr>
          <p:cNvSpPr/>
          <p:nvPr/>
        </p:nvSpPr>
        <p:spPr>
          <a:xfrm>
            <a:off x="738460" y="4386742"/>
            <a:ext cx="2590099" cy="526912"/>
          </a:xfrm>
          <a:prstGeom prst="bevel">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843</a:t>
            </a:r>
          </a:p>
        </p:txBody>
      </p:sp>
      <p:sp>
        <p:nvSpPr>
          <p:cNvPr id="14" name="Answer 4">
            <a:extLst>
              <a:ext uri="{FF2B5EF4-FFF2-40B4-BE49-F238E27FC236}">
                <a16:creationId xmlns:a16="http://schemas.microsoft.com/office/drawing/2014/main" id="{7C1A2281-B2FA-489C-809C-D9CF41E684C4}"/>
              </a:ext>
            </a:extLst>
          </p:cNvPr>
          <p:cNvSpPr/>
          <p:nvPr/>
        </p:nvSpPr>
        <p:spPr>
          <a:xfrm>
            <a:off x="3548709" y="5274234"/>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834</a:t>
            </a:r>
          </a:p>
        </p:txBody>
      </p:sp>
      <p:pic>
        <p:nvPicPr>
          <p:cNvPr id="16" name="Picture 15">
            <a:extLst>
              <a:ext uri="{FF2B5EF4-FFF2-40B4-BE49-F238E27FC236}">
                <a16:creationId xmlns:a16="http://schemas.microsoft.com/office/drawing/2014/main" id="{A005230A-7A68-4333-A4BE-BDF7F1FFE7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6570" y="16979"/>
            <a:ext cx="2453842" cy="2452342"/>
          </a:xfrm>
          <a:prstGeom prst="rect">
            <a:avLst/>
          </a:prstGeom>
        </p:spPr>
      </p:pic>
      <p:grpSp>
        <p:nvGrpSpPr>
          <p:cNvPr id="6" name="Group 5">
            <a:extLst>
              <a:ext uri="{FF2B5EF4-FFF2-40B4-BE49-F238E27FC236}">
                <a16:creationId xmlns:a16="http://schemas.microsoft.com/office/drawing/2014/main" id="{D52F29EA-B23B-4F77-9B2E-2E24616B2F95}"/>
              </a:ext>
            </a:extLst>
          </p:cNvPr>
          <p:cNvGrpSpPr/>
          <p:nvPr/>
        </p:nvGrpSpPr>
        <p:grpSpPr>
          <a:xfrm>
            <a:off x="4410697" y="1064032"/>
            <a:ext cx="1508316" cy="759261"/>
            <a:chOff x="4290629" y="1064032"/>
            <a:chExt cx="1508316" cy="759261"/>
          </a:xfrm>
        </p:grpSpPr>
        <p:sp>
          <p:nvSpPr>
            <p:cNvPr id="32" name="Rectangle 4">
              <a:extLst>
                <a:ext uri="{FF2B5EF4-FFF2-40B4-BE49-F238E27FC236}">
                  <a16:creationId xmlns:a16="http://schemas.microsoft.com/office/drawing/2014/main" id="{3F10C9D4-FEC4-4DA3-9B0A-794105D25A9B}"/>
                </a:ext>
              </a:extLst>
            </p:cNvPr>
            <p:cNvSpPr>
              <a:spLocks noChangeArrowheads="1"/>
            </p:cNvSpPr>
            <p:nvPr/>
          </p:nvSpPr>
          <p:spPr bwMode="auto">
            <a:xfrm>
              <a:off x="4290629" y="1064032"/>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2800" b="1" dirty="0">
                <a:ln w="19050">
                  <a:noFill/>
                </a:ln>
                <a:solidFill>
                  <a:srgbClr val="232321"/>
                </a:solidFill>
                <a:cs typeface="Arial" panose="020B0604020202020204" pitchFamily="34" charset="0"/>
              </a:endParaRPr>
            </a:p>
          </p:txBody>
        </p:sp>
        <p:pic>
          <p:nvPicPr>
            <p:cNvPr id="5" name="Picture 4">
              <a:extLst>
                <a:ext uri="{FF2B5EF4-FFF2-40B4-BE49-F238E27FC236}">
                  <a16:creationId xmlns:a16="http://schemas.microsoft.com/office/drawing/2014/main" id="{61375A7F-5A43-47D1-86D6-C70AA48E03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30921">
              <a:off x="4830861" y="1138571"/>
              <a:ext cx="452314" cy="610719"/>
            </a:xfrm>
            <a:prstGeom prst="rect">
              <a:avLst/>
            </a:prstGeom>
          </p:spPr>
        </p:pic>
      </p:grpSp>
      <p:sp>
        <p:nvSpPr>
          <p:cNvPr id="31" name="5050">
            <a:extLst>
              <a:ext uri="{FF2B5EF4-FFF2-40B4-BE49-F238E27FC236}">
                <a16:creationId xmlns:a16="http://schemas.microsoft.com/office/drawing/2014/main" id="{A19D9412-919B-4861-AB61-ACBF94FA5921}"/>
              </a:ext>
            </a:extLst>
          </p:cNvPr>
          <p:cNvSpPr>
            <a:spLocks noChangeArrowheads="1"/>
          </p:cNvSpPr>
          <p:nvPr/>
        </p:nvSpPr>
        <p:spPr bwMode="auto">
          <a:xfrm>
            <a:off x="2796209" y="1083208"/>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50:50</a:t>
            </a:r>
          </a:p>
        </p:txBody>
      </p:sp>
      <p:sp>
        <p:nvSpPr>
          <p:cNvPr id="35" name="Play again">
            <a:hlinkClick r:id="rId4" action="ppaction://hlinksldjump"/>
            <a:extLst>
              <a:ext uri="{FF2B5EF4-FFF2-40B4-BE49-F238E27FC236}">
                <a16:creationId xmlns:a16="http://schemas.microsoft.com/office/drawing/2014/main" id="{A77D5E7D-2A97-4B11-8E08-99B84A170897}"/>
              </a:ext>
            </a:extLst>
          </p:cNvPr>
          <p:cNvSpPr>
            <a:spLocks noChangeArrowheads="1"/>
          </p:cNvSpPr>
          <p:nvPr/>
        </p:nvSpPr>
        <p:spPr bwMode="auto">
          <a:xfrm>
            <a:off x="3080533" y="3608584"/>
            <a:ext cx="2618913" cy="665486"/>
          </a:xfrm>
          <a:prstGeom prst="roundRect">
            <a:avLst/>
          </a:prstGeom>
          <a:solidFill>
            <a:srgbClr val="85BD33"/>
          </a:solidFill>
          <a:ln w="38100">
            <a:solidFill>
              <a:srgbClr val="FF0000"/>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dirty="0">
                <a:ln w="19050">
                  <a:noFill/>
                </a:ln>
                <a:solidFill>
                  <a:srgbClr val="232321"/>
                </a:solidFill>
                <a:cs typeface="Arial" panose="020B0604020202020204" pitchFamily="34" charset="0"/>
              </a:rPr>
              <a:t>Play Again</a:t>
            </a:r>
          </a:p>
        </p:txBody>
      </p:sp>
      <p:sp>
        <p:nvSpPr>
          <p:cNvPr id="41" name="next question">
            <a:hlinkClick r:id="" action="ppaction://hlinkshowjump?jump=nextslide"/>
            <a:extLst>
              <a:ext uri="{FF2B5EF4-FFF2-40B4-BE49-F238E27FC236}">
                <a16:creationId xmlns:a16="http://schemas.microsoft.com/office/drawing/2014/main" id="{C2801192-328A-4DDA-9D29-2FCC43482A73}"/>
              </a:ext>
            </a:extLst>
          </p:cNvPr>
          <p:cNvSpPr>
            <a:spLocks noChangeArrowheads="1"/>
          </p:cNvSpPr>
          <p:nvPr/>
        </p:nvSpPr>
        <p:spPr bwMode="auto">
          <a:xfrm>
            <a:off x="3329261" y="6015037"/>
            <a:ext cx="2486588" cy="597383"/>
          </a:xfrm>
          <a:prstGeom prst="roundRect">
            <a:avLst/>
          </a:prstGeom>
          <a:solidFill>
            <a:schemeClr val="bg1"/>
          </a:solidFill>
          <a:ln w="38100">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Next Question</a:t>
            </a:r>
          </a:p>
        </p:txBody>
      </p:sp>
      <p:sp>
        <p:nvSpPr>
          <p:cNvPr id="42" name="Rectangle 4">
            <a:extLst>
              <a:ext uri="{FF2B5EF4-FFF2-40B4-BE49-F238E27FC236}">
                <a16:creationId xmlns:a16="http://schemas.microsoft.com/office/drawing/2014/main" id="{DBFD0C60-C2E5-4514-B969-5C8853AE3D11}"/>
              </a:ext>
            </a:extLst>
          </p:cNvPr>
          <p:cNvSpPr>
            <a:spLocks noChangeArrowheads="1"/>
          </p:cNvSpPr>
          <p:nvPr/>
        </p:nvSpPr>
        <p:spPr bwMode="auto">
          <a:xfrm>
            <a:off x="652177" y="1924377"/>
            <a:ext cx="7650045" cy="680379"/>
          </a:xfrm>
          <a:prstGeom prst="roundRect">
            <a:avLst>
              <a:gd name="adj" fmla="val 9196"/>
            </a:avLst>
          </a:prstGeom>
          <a:solidFill>
            <a:schemeClr val="bg1"/>
          </a:solidFill>
          <a:ln w="57150">
            <a:solidFill>
              <a:srgbClr val="8C368C"/>
            </a:solidFill>
          </a:ln>
        </p:spPr>
        <p:txBody>
          <a:bodyPr wrap="square" lIns="0" tIns="108000" rIns="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rPr>
              <a:t>ask a friend for help with this question!</a:t>
            </a:r>
          </a:p>
        </p:txBody>
      </p:sp>
      <p:sp>
        <p:nvSpPr>
          <p:cNvPr id="36" name="Answer 1">
            <a:extLst>
              <a:ext uri="{FF2B5EF4-FFF2-40B4-BE49-F238E27FC236}">
                <a16:creationId xmlns:a16="http://schemas.microsoft.com/office/drawing/2014/main" id="{C461117D-2C02-4B68-964B-75A78678D99E}"/>
              </a:ext>
            </a:extLst>
          </p:cNvPr>
          <p:cNvSpPr/>
          <p:nvPr/>
        </p:nvSpPr>
        <p:spPr>
          <a:xfrm>
            <a:off x="758656" y="5254109"/>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840</a:t>
            </a:r>
          </a:p>
        </p:txBody>
      </p:sp>
      <p:sp>
        <p:nvSpPr>
          <p:cNvPr id="37" name="Answer 4">
            <a:extLst>
              <a:ext uri="{FF2B5EF4-FFF2-40B4-BE49-F238E27FC236}">
                <a16:creationId xmlns:a16="http://schemas.microsoft.com/office/drawing/2014/main" id="{3DB9214C-0831-4B1F-A01B-6C4200B3BDDF}"/>
              </a:ext>
            </a:extLst>
          </p:cNvPr>
          <p:cNvSpPr/>
          <p:nvPr/>
        </p:nvSpPr>
        <p:spPr>
          <a:xfrm>
            <a:off x="3558612" y="5262732"/>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834</a:t>
            </a:r>
          </a:p>
        </p:txBody>
      </p:sp>
      <p:sp>
        <p:nvSpPr>
          <p:cNvPr id="34" name="Game over">
            <a:extLst>
              <a:ext uri="{FF2B5EF4-FFF2-40B4-BE49-F238E27FC236}">
                <a16:creationId xmlns:a16="http://schemas.microsoft.com/office/drawing/2014/main" id="{7BAD8412-5C82-455D-BED5-278F10EAC4A8}"/>
              </a:ext>
            </a:extLst>
          </p:cNvPr>
          <p:cNvSpPr>
            <a:spLocks noChangeArrowheads="1"/>
          </p:cNvSpPr>
          <p:nvPr/>
        </p:nvSpPr>
        <p:spPr bwMode="auto">
          <a:xfrm>
            <a:off x="1720175" y="2162712"/>
            <a:ext cx="5261734" cy="1466449"/>
          </a:xfrm>
          <a:prstGeom prst="roundRect">
            <a:avLst>
              <a:gd name="adj" fmla="val 9196"/>
            </a:avLst>
          </a:prstGeom>
          <a:solidFill>
            <a:schemeClr val="bg1"/>
          </a:solidFill>
          <a:ln w="57150">
            <a:solidFill>
              <a:srgbClr val="FF00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7200" b="1" dirty="0">
                <a:ln w="19050">
                  <a:noFill/>
                </a:ln>
                <a:solidFill>
                  <a:srgbClr val="232321"/>
                </a:solidFill>
              </a:rPr>
              <a:t>Game Over!</a:t>
            </a:r>
            <a:endParaRPr lang="en-GB" altLang="en-US" sz="8000" b="1" dirty="0">
              <a:ln w="19050">
                <a:noFill/>
              </a:ln>
              <a:solidFill>
                <a:srgbClr val="232321"/>
              </a:solidFill>
            </a:endParaRPr>
          </a:p>
        </p:txBody>
      </p:sp>
      <p:pic>
        <p:nvPicPr>
          <p:cNvPr id="7" name="Tick">
            <a:extLst>
              <a:ext uri="{FF2B5EF4-FFF2-40B4-BE49-F238E27FC236}">
                <a16:creationId xmlns:a16="http://schemas.microsoft.com/office/drawing/2014/main" id="{56EAA764-837B-4ABA-8CE8-BF142332ABB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72770" y="3853443"/>
            <a:ext cx="1010240" cy="105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Rectangle 4">
            <a:extLst>
              <a:ext uri="{FF2B5EF4-FFF2-40B4-BE49-F238E27FC236}">
                <a16:creationId xmlns:a16="http://schemas.microsoft.com/office/drawing/2014/main" id="{8DB4578E-C4CD-4E6A-9271-36FF5B007ACB}"/>
              </a:ext>
            </a:extLst>
          </p:cNvPr>
          <p:cNvSpPr>
            <a:spLocks noChangeArrowheads="1"/>
          </p:cNvSpPr>
          <p:nvPr/>
        </p:nvSpPr>
        <p:spPr bwMode="auto">
          <a:xfrm>
            <a:off x="601486" y="2661937"/>
            <a:ext cx="7730847" cy="1595513"/>
          </a:xfrm>
          <a:prstGeom prst="roundRect">
            <a:avLst>
              <a:gd name="adj" fmla="val 9196"/>
            </a:avLst>
          </a:prstGeom>
          <a:solidFill>
            <a:schemeClr val="bg1"/>
          </a:solidFill>
          <a:ln w="57150">
            <a:solidFill>
              <a:srgbClr val="E5C8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4000" b="1" dirty="0">
                <a:ln w="19050">
                  <a:noFill/>
                </a:ln>
                <a:solidFill>
                  <a:srgbClr val="232321"/>
                </a:solidFill>
              </a:rPr>
              <a:t>Correct answer!</a:t>
            </a:r>
            <a:br>
              <a:rPr lang="en-GB" altLang="en-US" sz="4000" b="1" dirty="0">
                <a:ln w="19050">
                  <a:noFill/>
                </a:ln>
                <a:solidFill>
                  <a:srgbClr val="232321"/>
                </a:solidFill>
              </a:rPr>
            </a:br>
            <a:r>
              <a:rPr lang="en-GB" altLang="en-US" sz="4000" b="1" dirty="0">
                <a:ln w="19050">
                  <a:noFill/>
                </a:ln>
                <a:solidFill>
                  <a:srgbClr val="232321"/>
                </a:solidFill>
              </a:rPr>
              <a:t>You have won </a:t>
            </a:r>
            <a:r>
              <a:rPr lang="en-GB" altLang="en-US" sz="4000" b="1" dirty="0">
                <a:ln w="19050">
                  <a:noFill/>
                </a:ln>
                <a:solidFill>
                  <a:srgbClr val="8C368C"/>
                </a:solidFill>
              </a:rPr>
              <a:t>£2000</a:t>
            </a:r>
            <a:r>
              <a:rPr lang="en-GB" altLang="en-US" sz="4000" b="1" dirty="0">
                <a:ln w="19050">
                  <a:noFill/>
                </a:ln>
                <a:solidFill>
                  <a:srgbClr val="232321"/>
                </a:solidFill>
              </a:rPr>
              <a:t>!</a:t>
            </a:r>
            <a:endParaRPr lang="en-GB" altLang="en-US" sz="4400" b="1" dirty="0">
              <a:ln w="19050">
                <a:noFill/>
              </a:ln>
              <a:solidFill>
                <a:srgbClr val="232321"/>
              </a:solidFill>
            </a:endParaRPr>
          </a:p>
        </p:txBody>
      </p:sp>
    </p:spTree>
    <p:extLst>
      <p:ext uri="{BB962C8B-B14F-4D97-AF65-F5344CB8AC3E}">
        <p14:creationId xmlns:p14="http://schemas.microsoft.com/office/powerpoint/2010/main" val="15870574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nextCondLst>
                <p:cond evt="onClick" delay="0">
                  <p:tgtEl>
                    <p:spTgt spid="4"/>
                  </p:tgtEl>
                </p:cond>
              </p:nextCondLst>
            </p:seq>
            <p:seq concurrent="1" nextAc="seek">
              <p:cTn id="18" restart="whenNotActive" fill="hold" evtFilter="cancelBubble" nodeType="interactiveSeq">
                <p:stCondLst>
                  <p:cond evt="onClick" delay="0">
                    <p:tgtEl>
                      <p:spTgt spid="8"/>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53" presetClass="entr" presetSubtype="16" fill="hold" grpId="1"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1"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childTnLst>
                    </p:cTn>
                  </p:par>
                </p:childTnLst>
              </p:cTn>
              <p:nextCondLst>
                <p:cond evt="onClick" delay="0">
                  <p:tgtEl>
                    <p:spTgt spid="8"/>
                  </p:tgtEl>
                </p:cond>
              </p:nextCondLst>
            </p:seq>
            <p:seq concurrent="1" nextAc="seek">
              <p:cTn id="34" restart="whenNotActive" fill="hold" evtFilter="cancelBubble" nodeType="interactiveSeq">
                <p:stCondLst>
                  <p:cond evt="onClick" delay="0">
                    <p:tgtEl>
                      <p:spTgt spid="9"/>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10" presetClass="entr" presetSubtype="0"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p:cTn id="45" dur="500" fill="hold"/>
                                        <p:tgtEl>
                                          <p:spTgt spid="33"/>
                                        </p:tgtEl>
                                        <p:attrNameLst>
                                          <p:attrName>ppt_w</p:attrName>
                                        </p:attrNameLst>
                                      </p:cBhvr>
                                      <p:tavLst>
                                        <p:tav tm="0">
                                          <p:val>
                                            <p:fltVal val="0"/>
                                          </p:val>
                                        </p:tav>
                                        <p:tav tm="100000">
                                          <p:val>
                                            <p:strVal val="#ppt_w"/>
                                          </p:val>
                                        </p:tav>
                                      </p:tavLst>
                                    </p:anim>
                                    <p:anim calcmode="lin" valueType="num">
                                      <p:cBhvr>
                                        <p:cTn id="46" dur="500" fill="hold"/>
                                        <p:tgtEl>
                                          <p:spTgt spid="33"/>
                                        </p:tgtEl>
                                        <p:attrNameLst>
                                          <p:attrName>ppt_h</p:attrName>
                                        </p:attrNameLst>
                                      </p:cBhvr>
                                      <p:tavLst>
                                        <p:tav tm="0">
                                          <p:val>
                                            <p:fltVal val="0"/>
                                          </p:val>
                                        </p:tav>
                                        <p:tav tm="100000">
                                          <p:val>
                                            <p:strVal val="#ppt_h"/>
                                          </p:val>
                                        </p:tav>
                                      </p:tavLst>
                                    </p:anim>
                                    <p:animEffect transition="in" filter="fade">
                                      <p:cBhvr>
                                        <p:cTn id="47" dur="500"/>
                                        <p:tgtEl>
                                          <p:spTgt spid="33"/>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 calcmode="lin" valueType="num">
                                      <p:cBhvr>
                                        <p:cTn id="50" dur="500" fill="hold"/>
                                        <p:tgtEl>
                                          <p:spTgt spid="41"/>
                                        </p:tgtEl>
                                        <p:attrNameLst>
                                          <p:attrName>ppt_w</p:attrName>
                                        </p:attrNameLst>
                                      </p:cBhvr>
                                      <p:tavLst>
                                        <p:tav tm="0">
                                          <p:val>
                                            <p:fltVal val="0"/>
                                          </p:val>
                                        </p:tav>
                                        <p:tav tm="100000">
                                          <p:val>
                                            <p:strVal val="#ppt_w"/>
                                          </p:val>
                                        </p:tav>
                                      </p:tavLst>
                                    </p:anim>
                                    <p:anim calcmode="lin" valueType="num">
                                      <p:cBhvr>
                                        <p:cTn id="51" dur="500" fill="hold"/>
                                        <p:tgtEl>
                                          <p:spTgt spid="41"/>
                                        </p:tgtEl>
                                        <p:attrNameLst>
                                          <p:attrName>ppt_h</p:attrName>
                                        </p:attrNameLst>
                                      </p:cBhvr>
                                      <p:tavLst>
                                        <p:tav tm="0">
                                          <p:val>
                                            <p:fltVal val="0"/>
                                          </p:val>
                                        </p:tav>
                                        <p:tav tm="100000">
                                          <p:val>
                                            <p:strVal val="#ppt_h"/>
                                          </p:val>
                                        </p:tav>
                                      </p:tavLst>
                                    </p:anim>
                                    <p:animEffect transition="in" filter="fade">
                                      <p:cBhvr>
                                        <p:cTn id="52" dur="500"/>
                                        <p:tgtEl>
                                          <p:spTgt spid="41"/>
                                        </p:tgtEl>
                                      </p:cBhvr>
                                    </p:animEffect>
                                  </p:childTnLst>
                                </p:cTn>
                              </p:par>
                            </p:childTnLst>
                          </p:cTn>
                        </p:par>
                      </p:childTnLst>
                    </p:cTn>
                  </p:par>
                </p:childTnLst>
              </p:cTn>
              <p:nextCondLst>
                <p:cond evt="onClick" delay="0">
                  <p:tgtEl>
                    <p:spTgt spid="9"/>
                  </p:tgtEl>
                </p:cond>
              </p:nextCondLst>
            </p:seq>
            <p:seq concurrent="1" nextAc="seek">
              <p:cTn id="53" restart="whenNotActive" fill="hold" evtFilter="cancelBubble" nodeType="interactiveSeq">
                <p:stCondLst>
                  <p:cond evt="onClick" delay="0">
                    <p:tgtEl>
                      <p:spTgt spid="10"/>
                    </p:tgtEl>
                  </p:cond>
                </p:stCondLst>
                <p:endSync evt="end" delay="0">
                  <p:rtn val="all"/>
                </p:endSync>
                <p:childTnLst>
                  <p:par>
                    <p:cTn id="54" fill="hold" nodeType="clickPar">
                      <p:stCondLst>
                        <p:cond delay="0"/>
                      </p:stCondLst>
                      <p:childTnLst>
                        <p:par>
                          <p:cTn id="55" fill="hold" nodeType="withGroup">
                            <p:stCondLst>
                              <p:cond delay="0"/>
                            </p:stCondLst>
                            <p:childTnLst>
                              <p:par>
                                <p:cTn id="56" presetID="10" presetClass="entr" presetSubtype="0"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par>
                                <p:cTn id="59" presetID="53" presetClass="entr" presetSubtype="16" fill="hold" grpId="2"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p:cTn id="61" dur="500" fill="hold"/>
                                        <p:tgtEl>
                                          <p:spTgt spid="34"/>
                                        </p:tgtEl>
                                        <p:attrNameLst>
                                          <p:attrName>ppt_w</p:attrName>
                                        </p:attrNameLst>
                                      </p:cBhvr>
                                      <p:tavLst>
                                        <p:tav tm="0">
                                          <p:val>
                                            <p:fltVal val="0"/>
                                          </p:val>
                                        </p:tav>
                                        <p:tav tm="100000">
                                          <p:val>
                                            <p:strVal val="#ppt_w"/>
                                          </p:val>
                                        </p:tav>
                                      </p:tavLst>
                                    </p:anim>
                                    <p:anim calcmode="lin" valueType="num">
                                      <p:cBhvr>
                                        <p:cTn id="62" dur="500" fill="hold"/>
                                        <p:tgtEl>
                                          <p:spTgt spid="34"/>
                                        </p:tgtEl>
                                        <p:attrNameLst>
                                          <p:attrName>ppt_h</p:attrName>
                                        </p:attrNameLst>
                                      </p:cBhvr>
                                      <p:tavLst>
                                        <p:tav tm="0">
                                          <p:val>
                                            <p:fltVal val="0"/>
                                          </p:val>
                                        </p:tav>
                                        <p:tav tm="100000">
                                          <p:val>
                                            <p:strVal val="#ppt_h"/>
                                          </p:val>
                                        </p:tav>
                                      </p:tavLst>
                                    </p:anim>
                                    <p:animEffect transition="in" filter="fade">
                                      <p:cBhvr>
                                        <p:cTn id="63" dur="500"/>
                                        <p:tgtEl>
                                          <p:spTgt spid="34"/>
                                        </p:tgtEl>
                                      </p:cBhvr>
                                    </p:animEffect>
                                  </p:childTnLst>
                                </p:cTn>
                              </p:par>
                              <p:par>
                                <p:cTn id="64" presetID="53" presetClass="entr" presetSubtype="16" fill="hold" grpId="2"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fltVal val="0"/>
                                          </p:val>
                                        </p:tav>
                                        <p:tav tm="100000">
                                          <p:val>
                                            <p:strVal val="#ppt_h"/>
                                          </p:val>
                                        </p:tav>
                                      </p:tavLst>
                                    </p:anim>
                                    <p:animEffect transition="in" filter="fade">
                                      <p:cBhvr>
                                        <p:cTn id="68" dur="500"/>
                                        <p:tgtEl>
                                          <p:spTgt spid="35"/>
                                        </p:tgtEl>
                                      </p:cBhvr>
                                    </p:animEffect>
                                  </p:childTnLst>
                                </p:cTn>
                              </p:par>
                            </p:childTnLst>
                          </p:cTn>
                        </p:par>
                      </p:childTnLst>
                    </p:cTn>
                  </p:par>
                </p:childTnLst>
              </p:cTn>
              <p:nextCondLst>
                <p:cond evt="onClick" delay="0">
                  <p:tgtEl>
                    <p:spTgt spid="10"/>
                  </p:tgtEl>
                </p:cond>
              </p:nextCondLst>
            </p:seq>
            <p:seq concurrent="1" nextAc="seek">
              <p:cTn id="69" restart="whenNotActive" fill="hold" evtFilter="cancelBubble" nodeType="interactiveSeq">
                <p:stCondLst>
                  <p:cond evt="onClick" delay="0">
                    <p:tgtEl>
                      <p:spTgt spid="31"/>
                    </p:tgtEl>
                  </p:cond>
                </p:stCondLst>
                <p:endSync evt="end" delay="0">
                  <p:rtn val="all"/>
                </p:endSync>
                <p:childTnLst>
                  <p:par>
                    <p:cTn id="70" fill="hold">
                      <p:stCondLst>
                        <p:cond delay="0"/>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36"/>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37"/>
                                        </p:tgtEl>
                                        <p:attrNameLst>
                                          <p:attrName>style.visibility</p:attrName>
                                        </p:attrNameLst>
                                      </p:cBhvr>
                                      <p:to>
                                        <p:strVal val="visible"/>
                                      </p:to>
                                    </p:set>
                                  </p:childTnLst>
                                </p:cTn>
                              </p:par>
                            </p:childTnLst>
                          </p:cTn>
                        </p:par>
                        <p:par>
                          <p:cTn id="76" fill="hold">
                            <p:stCondLst>
                              <p:cond delay="0"/>
                            </p:stCondLst>
                            <p:childTnLst>
                              <p:par>
                                <p:cTn id="77" presetID="10" presetClass="exit" presetSubtype="0" fill="hold" grpId="0" nodeType="afterEffect">
                                  <p:stCondLst>
                                    <p:cond delay="0"/>
                                  </p:stCondLst>
                                  <p:childTnLst>
                                    <p:animEffect transition="out" filter="fade">
                                      <p:cBhvr>
                                        <p:cTn id="78" dur="500"/>
                                        <p:tgtEl>
                                          <p:spTgt spid="31"/>
                                        </p:tgtEl>
                                      </p:cBhvr>
                                    </p:animEffect>
                                    <p:set>
                                      <p:cBhvr>
                                        <p:cTn id="7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80" restart="whenNotActive" fill="hold" evtFilter="cancelBubble" nodeType="interactiveSeq">
                <p:stCondLst>
                  <p:cond evt="onClick" delay="0">
                    <p:tgtEl>
                      <p:spTgt spid="6"/>
                    </p:tgtEl>
                  </p:cond>
                </p:stCondLst>
                <p:endSync evt="end" delay="0">
                  <p:rtn val="all"/>
                </p:endSync>
                <p:childTnLst>
                  <p:par>
                    <p:cTn id="81" fill="hold">
                      <p:stCondLst>
                        <p:cond delay="0"/>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42"/>
                                        </p:tgtEl>
                                        <p:attrNameLst>
                                          <p:attrName>style.visibility</p:attrName>
                                        </p:attrNameLst>
                                      </p:cBhvr>
                                      <p:to>
                                        <p:strVal val="visible"/>
                                      </p:to>
                                    </p:set>
                                    <p:animEffect transition="in" filter="fade">
                                      <p:cBhvr>
                                        <p:cTn id="85" dur="500"/>
                                        <p:tgtEl>
                                          <p:spTgt spid="42"/>
                                        </p:tgtEl>
                                      </p:cBhvr>
                                    </p:animEffect>
                                  </p:childTnLst>
                                </p:cTn>
                              </p:par>
                              <p:par>
                                <p:cTn id="86" presetID="10" presetClass="exit" presetSubtype="0" fill="hold" nodeType="withEffect">
                                  <p:stCondLst>
                                    <p:cond delay="0"/>
                                  </p:stCondLst>
                                  <p:childTnLst>
                                    <p:animEffect transition="out" filter="fade">
                                      <p:cBhvr>
                                        <p:cTn id="87" dur="500"/>
                                        <p:tgtEl>
                                          <p:spTgt spid="6"/>
                                        </p:tgtEl>
                                      </p:cBhvr>
                                    </p:animEffect>
                                    <p:set>
                                      <p:cBhvr>
                                        <p:cTn id="88" dur="1" fill="hold">
                                          <p:stCondLst>
                                            <p:cond delay="499"/>
                                          </p:stCondLst>
                                        </p:cTn>
                                        <p:tgtEl>
                                          <p:spTgt spid="6"/>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10" presetClass="exit" presetSubtype="0" fill="hold" grpId="1" nodeType="clickEffect">
                                  <p:stCondLst>
                                    <p:cond delay="0"/>
                                  </p:stCondLst>
                                  <p:childTnLst>
                                    <p:animEffect transition="out" filter="fade">
                                      <p:cBhvr>
                                        <p:cTn id="92" dur="500"/>
                                        <p:tgtEl>
                                          <p:spTgt spid="42"/>
                                        </p:tgtEl>
                                      </p:cBhvr>
                                    </p:animEffect>
                                    <p:set>
                                      <p:cBhvr>
                                        <p:cTn id="93"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94" restart="whenNotActive" fill="hold" evtFilter="cancelBubble" nodeType="interactiveSeq">
                <p:stCondLst>
                  <p:cond evt="onClick" delay="0">
                    <p:tgtEl>
                      <p:spTgt spid="35"/>
                    </p:tgtEl>
                  </p:cond>
                </p:stCondLst>
                <p:endSync evt="end" delay="0">
                  <p:rtn val="all"/>
                </p:endSync>
                <p:childTnLst>
                  <p:par>
                    <p:cTn id="95" fill="hold">
                      <p:stCondLst>
                        <p:cond delay="0"/>
                      </p:stCondLst>
                      <p:childTnLst>
                        <p:par>
                          <p:cTn id="96" fill="hold">
                            <p:stCondLst>
                              <p:cond delay="0"/>
                            </p:stCondLst>
                            <p:childTnLst>
                              <p:par>
                                <p:cTn id="97" presetID="1" presetClass="exit" presetSubtype="0" fill="hold" grpId="3" nodeType="clickEffect">
                                  <p:stCondLst>
                                    <p:cond delay="0"/>
                                  </p:stCondLst>
                                  <p:childTnLst>
                                    <p:set>
                                      <p:cBhvr>
                                        <p:cTn id="98" dur="1" fill="hold">
                                          <p:stCondLst>
                                            <p:cond delay="0"/>
                                          </p:stCondLst>
                                        </p:cTn>
                                        <p:tgtEl>
                                          <p:spTgt spid="34"/>
                                        </p:tgtEl>
                                        <p:attrNameLst>
                                          <p:attrName>style.visibility</p:attrName>
                                        </p:attrNameLst>
                                      </p:cBhvr>
                                      <p:to>
                                        <p:strVal val="hidden"/>
                                      </p:to>
                                    </p:set>
                                  </p:childTnLst>
                                </p:cTn>
                              </p:par>
                              <p:par>
                                <p:cTn id="99" presetID="1" presetClass="exit" presetSubtype="0" fill="hold" grpId="3" nodeType="withEffect">
                                  <p:stCondLst>
                                    <p:cond delay="0"/>
                                  </p:stCondLst>
                                  <p:childTnLst>
                                    <p:set>
                                      <p:cBhvr>
                                        <p:cTn id="100" dur="1" fill="hold">
                                          <p:stCondLst>
                                            <p:cond delay="0"/>
                                          </p:stCondLst>
                                        </p:cTn>
                                        <p:tgtEl>
                                          <p:spTgt spid="35"/>
                                        </p:tgtEl>
                                        <p:attrNameLst>
                                          <p:attrName>style.visibility</p:attrName>
                                        </p:attrNameLst>
                                      </p:cBhvr>
                                      <p:to>
                                        <p:strVal val="hidden"/>
                                      </p:to>
                                    </p:set>
                                  </p:childTnLst>
                                </p:cTn>
                              </p:par>
                              <p:par>
                                <p:cTn id="101" presetID="1" presetClass="exit" presetSubtype="0" fill="hold" grpId="1" nodeType="withEffect">
                                  <p:stCondLst>
                                    <p:cond delay="0"/>
                                  </p:stCondLst>
                                  <p:childTnLst>
                                    <p:set>
                                      <p:cBhvr>
                                        <p:cTn id="102" dur="1" fill="hold">
                                          <p:stCondLst>
                                            <p:cond delay="0"/>
                                          </p:stCondLst>
                                        </p:cTn>
                                        <p:tgtEl>
                                          <p:spTgt spid="11"/>
                                        </p:tgtEl>
                                        <p:attrNameLst>
                                          <p:attrName>style.visibility</p:attrName>
                                        </p:attrNameLst>
                                      </p:cBhvr>
                                      <p:to>
                                        <p:strVal val="hidden"/>
                                      </p:to>
                                    </p:set>
                                  </p:childTnLst>
                                </p:cTn>
                              </p:par>
                              <p:par>
                                <p:cTn id="103" presetID="1" presetClass="exit" presetSubtype="0" fill="hold" grpId="1" nodeType="withEffect">
                                  <p:stCondLst>
                                    <p:cond delay="0"/>
                                  </p:stCondLst>
                                  <p:childTnLst>
                                    <p:set>
                                      <p:cBhvr>
                                        <p:cTn id="104" dur="1" fill="hold">
                                          <p:stCondLst>
                                            <p:cond delay="0"/>
                                          </p:stCondLst>
                                        </p:cTn>
                                        <p:tgtEl>
                                          <p:spTgt spid="12"/>
                                        </p:tgtEl>
                                        <p:attrNameLst>
                                          <p:attrName>style.visibility</p:attrName>
                                        </p:attrNameLst>
                                      </p:cBhvr>
                                      <p:to>
                                        <p:strVal val="hidden"/>
                                      </p:to>
                                    </p:set>
                                  </p:childTnLst>
                                </p:cTn>
                              </p:par>
                              <p:par>
                                <p:cTn id="105" presetID="1" presetClass="exit" presetSubtype="0" fill="hold" grpId="1" nodeType="withEffect">
                                  <p:stCondLst>
                                    <p:cond delay="0"/>
                                  </p:stCondLst>
                                  <p:childTnLst>
                                    <p:set>
                                      <p:cBhvr>
                                        <p:cTn id="106" dur="1" fill="hold">
                                          <p:stCondLst>
                                            <p:cond delay="0"/>
                                          </p:stCondLst>
                                        </p:cTn>
                                        <p:tgtEl>
                                          <p:spTgt spid="13"/>
                                        </p:tgtEl>
                                        <p:attrNameLst>
                                          <p:attrName>style.visibility</p:attrName>
                                        </p:attrNameLst>
                                      </p:cBhvr>
                                      <p:to>
                                        <p:strVal val="hidden"/>
                                      </p:to>
                                    </p:set>
                                  </p:childTnLst>
                                </p:cTn>
                              </p:par>
                              <p:par>
                                <p:cTn id="107" presetID="1" presetClass="exit" presetSubtype="0" fill="hold" grpId="1" nodeType="withEffect">
                                  <p:stCondLst>
                                    <p:cond delay="0"/>
                                  </p:stCondLst>
                                  <p:childTnLst>
                                    <p:set>
                                      <p:cBhvr>
                                        <p:cTn id="108" dur="1" fill="hold">
                                          <p:stCondLst>
                                            <p:cond delay="0"/>
                                          </p:stCondLst>
                                        </p:cTn>
                                        <p:tgtEl>
                                          <p:spTgt spid="33"/>
                                        </p:tgtEl>
                                        <p:attrNameLst>
                                          <p:attrName>style.visibility</p:attrName>
                                        </p:attrNameLst>
                                      </p:cBhvr>
                                      <p:to>
                                        <p:strVal val="hidden"/>
                                      </p:to>
                                    </p:set>
                                  </p:childTnLst>
                                </p:cTn>
                              </p:par>
                              <p:par>
                                <p:cTn id="109" presetID="1" presetClass="exit" presetSubtype="0" fill="hold" grpId="1" nodeType="withEffect">
                                  <p:stCondLst>
                                    <p:cond delay="0"/>
                                  </p:stCondLst>
                                  <p:childTnLst>
                                    <p:set>
                                      <p:cBhvr>
                                        <p:cTn id="110" dur="1" fill="hold">
                                          <p:stCondLst>
                                            <p:cond delay="0"/>
                                          </p:stCondLst>
                                        </p:cTn>
                                        <p:tgtEl>
                                          <p:spTgt spid="14"/>
                                        </p:tgtEl>
                                        <p:attrNameLst>
                                          <p:attrName>style.visibility</p:attrName>
                                        </p:attrNameLst>
                                      </p:cBhvr>
                                      <p:to>
                                        <p:strVal val="hidden"/>
                                      </p:to>
                                    </p:set>
                                  </p:childTnLst>
                                </p:cTn>
                              </p:par>
                              <p:par>
                                <p:cTn id="111" presetID="1" presetClass="exit" presetSubtype="0" fill="hold" grpId="1" nodeType="withEffect">
                                  <p:stCondLst>
                                    <p:cond delay="0"/>
                                  </p:stCondLst>
                                  <p:childTnLst>
                                    <p:set>
                                      <p:cBhvr>
                                        <p:cTn id="112" dur="1" fill="hold">
                                          <p:stCondLst>
                                            <p:cond delay="0"/>
                                          </p:stCondLst>
                                        </p:cTn>
                                        <p:tgtEl>
                                          <p:spTgt spid="36"/>
                                        </p:tgtEl>
                                        <p:attrNameLst>
                                          <p:attrName>style.visibility</p:attrName>
                                        </p:attrNameLst>
                                      </p:cBhvr>
                                      <p:to>
                                        <p:strVal val="hidden"/>
                                      </p:to>
                                    </p:set>
                                  </p:childTnLst>
                                </p:cTn>
                              </p:par>
                              <p:par>
                                <p:cTn id="113" presetID="1" presetClass="exit" presetSubtype="0" fill="hold" grpId="1" nodeType="withEffect">
                                  <p:stCondLst>
                                    <p:cond delay="0"/>
                                  </p:stCondLst>
                                  <p:childTnLst>
                                    <p:set>
                                      <p:cBhvr>
                                        <p:cTn id="114" dur="1" fill="hold">
                                          <p:stCondLst>
                                            <p:cond delay="0"/>
                                          </p:stCondLst>
                                        </p:cTn>
                                        <p:tgtEl>
                                          <p:spTgt spid="37"/>
                                        </p:tgtEl>
                                        <p:attrNameLst>
                                          <p:attrName>style.visibility</p:attrName>
                                        </p:attrNameLst>
                                      </p:cBhvr>
                                      <p:to>
                                        <p:strVal val="hidden"/>
                                      </p:to>
                                    </p:set>
                                  </p:childTnLst>
                                </p:cTn>
                              </p:par>
                              <p:par>
                                <p:cTn id="115" presetID="1" presetClass="entr" presetSubtype="0" fill="hold" grpId="1" nodeType="withEffect">
                                  <p:stCondLst>
                                    <p:cond delay="0"/>
                                  </p:stCondLst>
                                  <p:childTnLst>
                                    <p:set>
                                      <p:cBhvr>
                                        <p:cTn id="116" dur="1" fill="hold">
                                          <p:stCondLst>
                                            <p:cond delay="0"/>
                                          </p:stCondLst>
                                        </p:cTn>
                                        <p:tgtEl>
                                          <p:spTgt spid="31"/>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6"/>
                                        </p:tgtEl>
                                        <p:attrNameLst>
                                          <p:attrName>style.visibility</p:attrName>
                                        </p:attrNameLst>
                                      </p:cBhvr>
                                      <p:to>
                                        <p:strVal val="visible"/>
                                      </p:to>
                                    </p:set>
                                  </p:childTnLst>
                                </p:cTn>
                              </p:par>
                              <p:par>
                                <p:cTn id="119" presetID="1" presetClass="exit" presetSubtype="0" fill="hold" grpId="2" nodeType="withEffect">
                                  <p:stCondLst>
                                    <p:cond delay="0"/>
                                  </p:stCondLst>
                                  <p:childTnLst>
                                    <p:set>
                                      <p:cBhvr>
                                        <p:cTn id="120"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21" restart="whenNotActive" fill="hold" evtFilter="cancelBubble" nodeType="interactiveSeq">
                <p:stCondLst>
                  <p:cond evt="onClick" delay="0">
                    <p:tgtEl>
                      <p:spTgt spid="41"/>
                    </p:tgtEl>
                  </p:cond>
                </p:stCondLst>
                <p:endSync evt="end" delay="0">
                  <p:rtn val="all"/>
                </p:endSync>
                <p:childTnLst>
                  <p:par>
                    <p:cTn id="122" fill="hold">
                      <p:stCondLst>
                        <p:cond delay="0"/>
                      </p:stCondLst>
                      <p:childTnLst>
                        <p:par>
                          <p:cTn id="123" fill="hold">
                            <p:stCondLst>
                              <p:cond delay="0"/>
                            </p:stCondLst>
                            <p:childTnLst>
                              <p:par>
                                <p:cTn id="124" presetID="1" presetClass="exit" presetSubtype="0" fill="hold" grpId="2" nodeType="clickEffect">
                                  <p:stCondLst>
                                    <p:cond delay="0"/>
                                  </p:stCondLst>
                                  <p:childTnLst>
                                    <p:set>
                                      <p:cBhvr>
                                        <p:cTn id="125" dur="1" fill="hold">
                                          <p:stCondLst>
                                            <p:cond delay="0"/>
                                          </p:stCondLst>
                                        </p:cTn>
                                        <p:tgtEl>
                                          <p:spTgt spid="13"/>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7"/>
                                        </p:tgtEl>
                                        <p:attrNameLst>
                                          <p:attrName>style.visibility</p:attrName>
                                        </p:attrNameLst>
                                      </p:cBhvr>
                                      <p:to>
                                        <p:strVal val="hidden"/>
                                      </p:to>
                                    </p:set>
                                  </p:childTnLst>
                                </p:cTn>
                              </p:par>
                              <p:par>
                                <p:cTn id="128" presetID="1" presetClass="exit" presetSubtype="0" fill="hold" grpId="2" nodeType="withEffect">
                                  <p:stCondLst>
                                    <p:cond delay="0"/>
                                  </p:stCondLst>
                                  <p:childTnLst>
                                    <p:set>
                                      <p:cBhvr>
                                        <p:cTn id="129" dur="1" fill="hold">
                                          <p:stCondLst>
                                            <p:cond delay="0"/>
                                          </p:stCondLst>
                                        </p:cTn>
                                        <p:tgtEl>
                                          <p:spTgt spid="33"/>
                                        </p:tgtEl>
                                        <p:attrNameLst>
                                          <p:attrName>style.visibility</p:attrName>
                                        </p:attrNameLst>
                                      </p:cBhvr>
                                      <p:to>
                                        <p:strVal val="hidden"/>
                                      </p:to>
                                    </p:set>
                                  </p:childTnLst>
                                </p:cTn>
                              </p:par>
                              <p:par>
                                <p:cTn id="130" presetID="1" presetClass="exit" presetSubtype="0" fill="hold" grpId="3" nodeType="withEffect">
                                  <p:stCondLst>
                                    <p:cond delay="0"/>
                                  </p:stCondLst>
                                  <p:childTnLst>
                                    <p:set>
                                      <p:cBhvr>
                                        <p:cTn id="131" dur="1" fill="hold">
                                          <p:stCondLst>
                                            <p:cond delay="0"/>
                                          </p:stCondLst>
                                        </p:cTn>
                                        <p:tgtEl>
                                          <p:spTgt spid="42"/>
                                        </p:tgtEl>
                                        <p:attrNameLst>
                                          <p:attrName>style.visibility</p:attrName>
                                        </p:attrNameLst>
                                      </p:cBhvr>
                                      <p:to>
                                        <p:strVal val="hidden"/>
                                      </p:to>
                                    </p:set>
                                  </p:childTnLst>
                                </p:cTn>
                              </p:par>
                              <p:par>
                                <p:cTn id="132" presetID="1" presetClass="entr" presetSubtype="0" fill="hold" nodeType="withEffect">
                                  <p:stCondLst>
                                    <p:cond delay="0"/>
                                  </p:stCondLst>
                                  <p:childTnLst>
                                    <p:set>
                                      <p:cBhvr>
                                        <p:cTn id="133" dur="1" fill="hold">
                                          <p:stCondLst>
                                            <p:cond delay="0"/>
                                          </p:stCondLst>
                                        </p:cTn>
                                        <p:tgtEl>
                                          <p:spTgt spid="6"/>
                                        </p:tgtEl>
                                        <p:attrNameLst>
                                          <p:attrName>style.visibility</p:attrName>
                                        </p:attrNameLst>
                                      </p:cBhvr>
                                      <p:to>
                                        <p:strVal val="visible"/>
                                      </p:to>
                                    </p:set>
                                  </p:childTnLst>
                                </p:cTn>
                              </p:par>
                              <p:par>
                                <p:cTn id="134" presetID="1" presetClass="exit" presetSubtype="0" fill="hold" grpId="2" nodeType="withEffect">
                                  <p:stCondLst>
                                    <p:cond delay="0"/>
                                  </p:stCondLst>
                                  <p:childTnLst>
                                    <p:set>
                                      <p:cBhvr>
                                        <p:cTn id="135" dur="1" fill="hold">
                                          <p:stCondLst>
                                            <p:cond delay="0"/>
                                          </p:stCondLst>
                                        </p:cTn>
                                        <p:tgtEl>
                                          <p:spTgt spid="36"/>
                                        </p:tgtEl>
                                        <p:attrNameLst>
                                          <p:attrName>style.visibility</p:attrName>
                                        </p:attrNameLst>
                                      </p:cBhvr>
                                      <p:to>
                                        <p:strVal val="hidden"/>
                                      </p:to>
                                    </p:set>
                                  </p:childTnLst>
                                </p:cTn>
                              </p:par>
                              <p:par>
                                <p:cTn id="136" presetID="1" presetClass="exit" presetSubtype="0" fill="hold" grpId="2" nodeType="withEffect">
                                  <p:stCondLst>
                                    <p:cond delay="0"/>
                                  </p:stCondLst>
                                  <p:childTnLst>
                                    <p:set>
                                      <p:cBhvr>
                                        <p:cTn id="137" dur="1" fill="hold">
                                          <p:stCondLst>
                                            <p:cond delay="0"/>
                                          </p:stCondLst>
                                        </p:cTn>
                                        <p:tgtEl>
                                          <p:spTgt spid="37"/>
                                        </p:tgtEl>
                                        <p:attrNameLst>
                                          <p:attrName>style.visibility</p:attrName>
                                        </p:attrNameLst>
                                      </p:cBhvr>
                                      <p:to>
                                        <p:strVal val="hidden"/>
                                      </p:to>
                                    </p:set>
                                  </p:childTnLst>
                                </p:cTn>
                              </p:par>
                              <p:par>
                                <p:cTn id="138" presetID="1" presetClass="entr" presetSubtype="0" fill="hold" grpId="2" nodeType="withEffect">
                                  <p:stCondLst>
                                    <p:cond delay="0"/>
                                  </p:stCondLst>
                                  <p:childTnLst>
                                    <p:set>
                                      <p:cBhvr>
                                        <p:cTn id="139"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childTnLst>
        </p:cTn>
      </p:par>
    </p:tnLst>
    <p:bldLst>
      <p:bldP spid="11" grpId="0" animBg="1"/>
      <p:bldP spid="11" grpId="1" animBg="1"/>
      <p:bldP spid="12" grpId="0" animBg="1"/>
      <p:bldP spid="12" grpId="1" animBg="1"/>
      <p:bldP spid="13" grpId="0" animBg="1"/>
      <p:bldP spid="13" grpId="1" animBg="1"/>
      <p:bldP spid="13" grpId="2" animBg="1"/>
      <p:bldP spid="14" grpId="0" animBg="1"/>
      <p:bldP spid="14" grpId="1" animBg="1"/>
      <p:bldP spid="31" grpId="0" animBg="1"/>
      <p:bldP spid="31" grpId="1" animBg="1"/>
      <p:bldP spid="31" grpId="2" animBg="1"/>
      <p:bldP spid="35" grpId="0" animBg="1"/>
      <p:bldP spid="35" grpId="1" animBg="1"/>
      <p:bldP spid="35" grpId="2" animBg="1"/>
      <p:bldP spid="35" grpId="3" animBg="1"/>
      <p:bldP spid="41" grpId="0" animBg="1"/>
      <p:bldP spid="42" grpId="0" animBg="1"/>
      <p:bldP spid="42" grpId="1" animBg="1"/>
      <p:bldP spid="42" grpId="2" animBg="1"/>
      <p:bldP spid="42" grpId="3" animBg="1"/>
      <p:bldP spid="36" grpId="0" animBg="1"/>
      <p:bldP spid="36" grpId="1" animBg="1"/>
      <p:bldP spid="36" grpId="2" animBg="1"/>
      <p:bldP spid="37" grpId="0" animBg="1"/>
      <p:bldP spid="37" grpId="1" animBg="1"/>
      <p:bldP spid="37" grpId="2" animBg="1"/>
      <p:bldP spid="34" grpId="0" animBg="1"/>
      <p:bldP spid="34" grpId="1" animBg="1"/>
      <p:bldP spid="34" grpId="2" animBg="1"/>
      <p:bldP spid="34" grpId="3" animBg="1"/>
      <p:bldP spid="33" grpId="0" animBg="1"/>
      <p:bldP spid="33" grpId="1" animBg="1"/>
      <p:bldP spid="33"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Group 50">
            <a:extLst>
              <a:ext uri="{FF2B5EF4-FFF2-40B4-BE49-F238E27FC236}">
                <a16:creationId xmlns:a16="http://schemas.microsoft.com/office/drawing/2014/main" id="{08D76A58-C087-461B-B1CA-50D661926F4D}"/>
              </a:ext>
            </a:extLst>
          </p:cNvPr>
          <p:cNvGrpSpPr/>
          <p:nvPr/>
        </p:nvGrpSpPr>
        <p:grpSpPr>
          <a:xfrm>
            <a:off x="6380032" y="735724"/>
            <a:ext cx="2028801" cy="5053807"/>
            <a:chOff x="6380032" y="735724"/>
            <a:chExt cx="2028801" cy="5053807"/>
          </a:xfrm>
        </p:grpSpPr>
        <p:sp>
          <p:nvSpPr>
            <p:cNvPr id="52" name="Rectangle 51">
              <a:extLst>
                <a:ext uri="{FF2B5EF4-FFF2-40B4-BE49-F238E27FC236}">
                  <a16:creationId xmlns:a16="http://schemas.microsoft.com/office/drawing/2014/main" id="{3447546D-818D-4697-B0B3-1C7104BF3794}"/>
                </a:ext>
              </a:extLst>
            </p:cNvPr>
            <p:cNvSpPr/>
            <p:nvPr/>
          </p:nvSpPr>
          <p:spPr>
            <a:xfrm>
              <a:off x="6380032" y="735724"/>
              <a:ext cx="2028801" cy="5053807"/>
            </a:xfrm>
            <a:prstGeom prst="rect">
              <a:avLst/>
            </a:prstGeom>
            <a:solidFill>
              <a:srgbClr val="A873B0"/>
            </a:solidFill>
            <a:ln w="5715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4">
              <a:extLst>
                <a:ext uri="{FF2B5EF4-FFF2-40B4-BE49-F238E27FC236}">
                  <a16:creationId xmlns:a16="http://schemas.microsoft.com/office/drawing/2014/main" id="{8F632276-536A-4173-B6D8-3121A9FD2BE9}"/>
                </a:ext>
              </a:extLst>
            </p:cNvPr>
            <p:cNvSpPr>
              <a:spLocks noChangeArrowheads="1"/>
            </p:cNvSpPr>
            <p:nvPr/>
          </p:nvSpPr>
          <p:spPr bwMode="auto">
            <a:xfrm>
              <a:off x="6389725" y="767825"/>
              <a:ext cx="1984893" cy="539942"/>
            </a:xfrm>
            <a:prstGeom prst="rect">
              <a:avLst/>
            </a:prstGeom>
            <a:solidFill>
              <a:srgbClr val="FFFF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£10 000</a:t>
              </a:r>
            </a:p>
          </p:txBody>
        </p:sp>
        <p:sp>
          <p:nvSpPr>
            <p:cNvPr id="54" name="Rectangle 4">
              <a:extLst>
                <a:ext uri="{FF2B5EF4-FFF2-40B4-BE49-F238E27FC236}">
                  <a16:creationId xmlns:a16="http://schemas.microsoft.com/office/drawing/2014/main" id="{D0BB1B7D-67ED-495D-A121-AF4AFEF84F76}"/>
                </a:ext>
              </a:extLst>
            </p:cNvPr>
            <p:cNvSpPr>
              <a:spLocks noChangeArrowheads="1"/>
            </p:cNvSpPr>
            <p:nvPr/>
          </p:nvSpPr>
          <p:spPr bwMode="auto">
            <a:xfrm>
              <a:off x="6400128" y="5292689"/>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£1000</a:t>
              </a:r>
            </a:p>
          </p:txBody>
        </p:sp>
        <p:sp>
          <p:nvSpPr>
            <p:cNvPr id="55" name="Rectangle 4">
              <a:extLst>
                <a:ext uri="{FF2B5EF4-FFF2-40B4-BE49-F238E27FC236}">
                  <a16:creationId xmlns:a16="http://schemas.microsoft.com/office/drawing/2014/main" id="{289527A1-69F9-4DB1-AAB2-47C4E9135D74}"/>
                </a:ext>
              </a:extLst>
            </p:cNvPr>
            <p:cNvSpPr>
              <a:spLocks noChangeArrowheads="1"/>
            </p:cNvSpPr>
            <p:nvPr/>
          </p:nvSpPr>
          <p:spPr bwMode="auto">
            <a:xfrm>
              <a:off x="6400128" y="479584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£2000</a:t>
              </a:r>
            </a:p>
          </p:txBody>
        </p:sp>
        <p:sp>
          <p:nvSpPr>
            <p:cNvPr id="56" name="Rectangle 4">
              <a:extLst>
                <a:ext uri="{FF2B5EF4-FFF2-40B4-BE49-F238E27FC236}">
                  <a16:creationId xmlns:a16="http://schemas.microsoft.com/office/drawing/2014/main" id="{52E998AB-EC58-4B69-944B-9FBA888D209B}"/>
                </a:ext>
              </a:extLst>
            </p:cNvPr>
            <p:cNvSpPr>
              <a:spLocks noChangeArrowheads="1"/>
            </p:cNvSpPr>
            <p:nvPr/>
          </p:nvSpPr>
          <p:spPr bwMode="auto">
            <a:xfrm>
              <a:off x="6400128" y="4293482"/>
              <a:ext cx="1984893" cy="478387"/>
            </a:xfrm>
            <a:prstGeom prst="rect">
              <a:avLst/>
            </a:prstGeom>
            <a:solidFill>
              <a:srgbClr val="E5C8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£3000</a:t>
              </a:r>
            </a:p>
          </p:txBody>
        </p:sp>
        <p:sp>
          <p:nvSpPr>
            <p:cNvPr id="57" name="Rectangle 4">
              <a:extLst>
                <a:ext uri="{FF2B5EF4-FFF2-40B4-BE49-F238E27FC236}">
                  <a16:creationId xmlns:a16="http://schemas.microsoft.com/office/drawing/2014/main" id="{EAD4B269-C476-4964-8C52-1A11E4C8E559}"/>
                </a:ext>
              </a:extLst>
            </p:cNvPr>
            <p:cNvSpPr>
              <a:spLocks noChangeArrowheads="1"/>
            </p:cNvSpPr>
            <p:nvPr/>
          </p:nvSpPr>
          <p:spPr bwMode="auto">
            <a:xfrm>
              <a:off x="6398339" y="379111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£4000</a:t>
              </a:r>
            </a:p>
          </p:txBody>
        </p:sp>
        <p:sp>
          <p:nvSpPr>
            <p:cNvPr id="58" name="Rectangle 4">
              <a:extLst>
                <a:ext uri="{FF2B5EF4-FFF2-40B4-BE49-F238E27FC236}">
                  <a16:creationId xmlns:a16="http://schemas.microsoft.com/office/drawing/2014/main" id="{7409345C-B9EC-402E-B11C-86BBB5956164}"/>
                </a:ext>
              </a:extLst>
            </p:cNvPr>
            <p:cNvSpPr>
              <a:spLocks noChangeArrowheads="1"/>
            </p:cNvSpPr>
            <p:nvPr/>
          </p:nvSpPr>
          <p:spPr bwMode="auto">
            <a:xfrm>
              <a:off x="6398339" y="328875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£5000</a:t>
              </a:r>
            </a:p>
          </p:txBody>
        </p:sp>
        <p:sp>
          <p:nvSpPr>
            <p:cNvPr id="59" name="Rectangle 4">
              <a:extLst>
                <a:ext uri="{FF2B5EF4-FFF2-40B4-BE49-F238E27FC236}">
                  <a16:creationId xmlns:a16="http://schemas.microsoft.com/office/drawing/2014/main" id="{5333AF87-778B-439A-9089-C891DDA18DBD}"/>
                </a:ext>
              </a:extLst>
            </p:cNvPr>
            <p:cNvSpPr>
              <a:spLocks noChangeArrowheads="1"/>
            </p:cNvSpPr>
            <p:nvPr/>
          </p:nvSpPr>
          <p:spPr bwMode="auto">
            <a:xfrm>
              <a:off x="6398339" y="2797441"/>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£6000</a:t>
              </a:r>
            </a:p>
          </p:txBody>
        </p:sp>
        <p:sp>
          <p:nvSpPr>
            <p:cNvPr id="60" name="Rectangle 4">
              <a:extLst>
                <a:ext uri="{FF2B5EF4-FFF2-40B4-BE49-F238E27FC236}">
                  <a16:creationId xmlns:a16="http://schemas.microsoft.com/office/drawing/2014/main" id="{7959DCAB-9C7E-4E8C-A3FF-213DB3EA24BB}"/>
                </a:ext>
              </a:extLst>
            </p:cNvPr>
            <p:cNvSpPr>
              <a:spLocks noChangeArrowheads="1"/>
            </p:cNvSpPr>
            <p:nvPr/>
          </p:nvSpPr>
          <p:spPr bwMode="auto">
            <a:xfrm>
              <a:off x="6398339" y="230068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£7000</a:t>
              </a:r>
            </a:p>
          </p:txBody>
        </p:sp>
        <p:sp>
          <p:nvSpPr>
            <p:cNvPr id="61" name="Rectangle 4">
              <a:extLst>
                <a:ext uri="{FF2B5EF4-FFF2-40B4-BE49-F238E27FC236}">
                  <a16:creationId xmlns:a16="http://schemas.microsoft.com/office/drawing/2014/main" id="{844C72C9-25F0-4E1D-89D8-DEF18D6F30F7}"/>
                </a:ext>
              </a:extLst>
            </p:cNvPr>
            <p:cNvSpPr>
              <a:spLocks noChangeArrowheads="1"/>
            </p:cNvSpPr>
            <p:nvPr/>
          </p:nvSpPr>
          <p:spPr bwMode="auto">
            <a:xfrm>
              <a:off x="6398339" y="180527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£8000</a:t>
              </a:r>
            </a:p>
          </p:txBody>
        </p:sp>
        <p:sp>
          <p:nvSpPr>
            <p:cNvPr id="62" name="Rectangle 4">
              <a:extLst>
                <a:ext uri="{FF2B5EF4-FFF2-40B4-BE49-F238E27FC236}">
                  <a16:creationId xmlns:a16="http://schemas.microsoft.com/office/drawing/2014/main" id="{BDB3C4F8-B3A8-484B-96F7-401DF41DF2A5}"/>
                </a:ext>
              </a:extLst>
            </p:cNvPr>
            <p:cNvSpPr>
              <a:spLocks noChangeArrowheads="1"/>
            </p:cNvSpPr>
            <p:nvPr/>
          </p:nvSpPr>
          <p:spPr bwMode="auto">
            <a:xfrm>
              <a:off x="6398339" y="131296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£9000</a:t>
              </a:r>
            </a:p>
          </p:txBody>
        </p:sp>
      </p:grpSp>
      <p:sp>
        <p:nvSpPr>
          <p:cNvPr id="9218" name="Title 20">
            <a:extLst>
              <a:ext uri="{FF2B5EF4-FFF2-40B4-BE49-F238E27FC236}">
                <a16:creationId xmlns:a16="http://schemas.microsoft.com/office/drawing/2014/main" id="{643EDD3C-9106-400D-931A-ACB3DDF2EE37}"/>
              </a:ext>
            </a:extLst>
          </p:cNvPr>
          <p:cNvSpPr>
            <a:spLocks noGrp="1"/>
          </p:cNvSpPr>
          <p:nvPr>
            <p:ph type="title"/>
          </p:nvPr>
        </p:nvSpPr>
        <p:spPr>
          <a:xfrm>
            <a:off x="-780776" y="2757988"/>
            <a:ext cx="8220075" cy="347663"/>
          </a:xfrm>
        </p:spPr>
        <p:txBody>
          <a:bodyPr/>
          <a:lstStyle/>
          <a:p>
            <a:pPr eaLnBrk="1" hangingPunct="1"/>
            <a:r>
              <a:rPr lang="en-GB" altLang="en-US" sz="2400" dirty="0"/>
              <a:t>Question 3</a:t>
            </a:r>
          </a:p>
        </p:txBody>
      </p:sp>
      <p:sp>
        <p:nvSpPr>
          <p:cNvPr id="9219" name="Rectangle 4">
            <a:extLst>
              <a:ext uri="{FF2B5EF4-FFF2-40B4-BE49-F238E27FC236}">
                <a16:creationId xmlns:a16="http://schemas.microsoft.com/office/drawing/2014/main" id="{71252445-C6BD-4857-87D7-FB81E9B3EC93}"/>
              </a:ext>
            </a:extLst>
          </p:cNvPr>
          <p:cNvSpPr>
            <a:spLocks noChangeArrowheads="1"/>
          </p:cNvSpPr>
          <p:nvPr/>
        </p:nvSpPr>
        <p:spPr bwMode="auto">
          <a:xfrm>
            <a:off x="755211" y="3009892"/>
            <a:ext cx="5128088" cy="113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marL="0" marR="0" lvl="0" indent="0" algn="ctr" rtl="0">
              <a:lnSpc>
                <a:spcPct val="100000"/>
              </a:lnSpc>
              <a:spcBef>
                <a:spcPts val="0"/>
              </a:spcBef>
              <a:spcAft>
                <a:spcPts val="0"/>
              </a:spcAft>
              <a:buClr>
                <a:schemeClr val="dk1"/>
              </a:buClr>
              <a:buSzPts val="3200"/>
              <a:buFont typeface="Arial"/>
              <a:buNone/>
            </a:pPr>
            <a:r>
              <a:rPr lang="en-GB" sz="3200" b="1" dirty="0">
                <a:solidFill>
                  <a:schemeClr val="dk1"/>
                </a:solidFill>
              </a:rPr>
              <a:t>What is 125 multiplied</a:t>
            </a:r>
            <a:br>
              <a:rPr lang="en-GB" sz="3200" b="1" dirty="0">
                <a:solidFill>
                  <a:schemeClr val="dk1"/>
                </a:solidFill>
              </a:rPr>
            </a:br>
            <a:r>
              <a:rPr lang="en-GB" sz="3200" b="1" dirty="0">
                <a:solidFill>
                  <a:schemeClr val="dk1"/>
                </a:solidFill>
              </a:rPr>
              <a:t>by 100</a:t>
            </a:r>
            <a:r>
              <a:rPr lang="en-GB" sz="3200" b="1" dirty="0">
                <a:solidFill>
                  <a:schemeClr val="dk1"/>
                </a:solidFill>
                <a:latin typeface="Arial"/>
                <a:ea typeface="Arial"/>
                <a:cs typeface="Arial"/>
                <a:sym typeface="Arial"/>
              </a:rPr>
              <a:t>?</a:t>
            </a:r>
          </a:p>
        </p:txBody>
      </p:sp>
      <p:sp>
        <p:nvSpPr>
          <p:cNvPr id="4" name="Option 1">
            <a:extLst>
              <a:ext uri="{FF2B5EF4-FFF2-40B4-BE49-F238E27FC236}">
                <a16:creationId xmlns:a16="http://schemas.microsoft.com/office/drawing/2014/main" id="{D1DE12FD-05B5-45B9-81DE-0AAF533B25AB}"/>
              </a:ext>
            </a:extLst>
          </p:cNvPr>
          <p:cNvSpPr/>
          <p:nvPr/>
        </p:nvSpPr>
        <p:spPr>
          <a:xfrm>
            <a:off x="765811" y="5262732"/>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12 250</a:t>
            </a:r>
          </a:p>
        </p:txBody>
      </p:sp>
      <p:sp>
        <p:nvSpPr>
          <p:cNvPr id="8" name="Option 2">
            <a:extLst>
              <a:ext uri="{FF2B5EF4-FFF2-40B4-BE49-F238E27FC236}">
                <a16:creationId xmlns:a16="http://schemas.microsoft.com/office/drawing/2014/main" id="{BDBA5D05-92B0-4549-B7D9-7DD8901D9598}"/>
              </a:ext>
            </a:extLst>
          </p:cNvPr>
          <p:cNvSpPr/>
          <p:nvPr/>
        </p:nvSpPr>
        <p:spPr>
          <a:xfrm>
            <a:off x="3550870" y="4397134"/>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12 555</a:t>
            </a:r>
          </a:p>
        </p:txBody>
      </p:sp>
      <p:sp>
        <p:nvSpPr>
          <p:cNvPr id="9" name="Option 3">
            <a:extLst>
              <a:ext uri="{FF2B5EF4-FFF2-40B4-BE49-F238E27FC236}">
                <a16:creationId xmlns:a16="http://schemas.microsoft.com/office/drawing/2014/main" id="{E7B430C7-4784-457E-B87E-FCD2E109E1D8}"/>
              </a:ext>
            </a:extLst>
          </p:cNvPr>
          <p:cNvSpPr/>
          <p:nvPr/>
        </p:nvSpPr>
        <p:spPr>
          <a:xfrm>
            <a:off x="3558884" y="5280878"/>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12 500</a:t>
            </a:r>
          </a:p>
        </p:txBody>
      </p:sp>
      <p:sp>
        <p:nvSpPr>
          <p:cNvPr id="10" name="Option 4">
            <a:extLst>
              <a:ext uri="{FF2B5EF4-FFF2-40B4-BE49-F238E27FC236}">
                <a16:creationId xmlns:a16="http://schemas.microsoft.com/office/drawing/2014/main" id="{7D41A1ED-2706-4DB3-910D-95623BD97D30}"/>
              </a:ext>
            </a:extLst>
          </p:cNvPr>
          <p:cNvSpPr/>
          <p:nvPr/>
        </p:nvSpPr>
        <p:spPr>
          <a:xfrm>
            <a:off x="757311" y="4382900"/>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1250</a:t>
            </a:r>
          </a:p>
        </p:txBody>
      </p:sp>
      <p:sp>
        <p:nvSpPr>
          <p:cNvPr id="11" name="Answer 1">
            <a:extLst>
              <a:ext uri="{FF2B5EF4-FFF2-40B4-BE49-F238E27FC236}">
                <a16:creationId xmlns:a16="http://schemas.microsoft.com/office/drawing/2014/main" id="{052DC99A-AE1F-4594-B501-8EFDB2D7C92D}"/>
              </a:ext>
            </a:extLst>
          </p:cNvPr>
          <p:cNvSpPr/>
          <p:nvPr/>
        </p:nvSpPr>
        <p:spPr>
          <a:xfrm>
            <a:off x="765810" y="5262732"/>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12 250</a:t>
            </a:r>
          </a:p>
        </p:txBody>
      </p:sp>
      <p:sp>
        <p:nvSpPr>
          <p:cNvPr id="12" name="Answer 2">
            <a:extLst>
              <a:ext uri="{FF2B5EF4-FFF2-40B4-BE49-F238E27FC236}">
                <a16:creationId xmlns:a16="http://schemas.microsoft.com/office/drawing/2014/main" id="{B00DD728-3553-4AAD-850C-F9C7C5FC08B9}"/>
              </a:ext>
            </a:extLst>
          </p:cNvPr>
          <p:cNvSpPr/>
          <p:nvPr/>
        </p:nvSpPr>
        <p:spPr>
          <a:xfrm>
            <a:off x="3550869" y="4399076"/>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12 555</a:t>
            </a:r>
          </a:p>
        </p:txBody>
      </p:sp>
      <p:sp>
        <p:nvSpPr>
          <p:cNvPr id="13" name="Answer 3">
            <a:extLst>
              <a:ext uri="{FF2B5EF4-FFF2-40B4-BE49-F238E27FC236}">
                <a16:creationId xmlns:a16="http://schemas.microsoft.com/office/drawing/2014/main" id="{24DD1305-F2A4-4DFE-B567-2965BF79C8F4}"/>
              </a:ext>
            </a:extLst>
          </p:cNvPr>
          <p:cNvSpPr/>
          <p:nvPr/>
        </p:nvSpPr>
        <p:spPr>
          <a:xfrm>
            <a:off x="3549784" y="5269549"/>
            <a:ext cx="2590099" cy="526912"/>
          </a:xfrm>
          <a:prstGeom prst="bevel">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12 500</a:t>
            </a:r>
          </a:p>
        </p:txBody>
      </p:sp>
      <p:sp>
        <p:nvSpPr>
          <p:cNvPr id="14" name="Answer 4">
            <a:extLst>
              <a:ext uri="{FF2B5EF4-FFF2-40B4-BE49-F238E27FC236}">
                <a16:creationId xmlns:a16="http://schemas.microsoft.com/office/drawing/2014/main" id="{7C1A2281-B2FA-489C-809C-D9CF41E684C4}"/>
              </a:ext>
            </a:extLst>
          </p:cNvPr>
          <p:cNvSpPr/>
          <p:nvPr/>
        </p:nvSpPr>
        <p:spPr>
          <a:xfrm>
            <a:off x="747385" y="4404136"/>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1250</a:t>
            </a:r>
          </a:p>
        </p:txBody>
      </p:sp>
      <p:pic>
        <p:nvPicPr>
          <p:cNvPr id="16" name="Picture 15">
            <a:extLst>
              <a:ext uri="{FF2B5EF4-FFF2-40B4-BE49-F238E27FC236}">
                <a16:creationId xmlns:a16="http://schemas.microsoft.com/office/drawing/2014/main" id="{A005230A-7A68-4333-A4BE-BDF7F1FFE7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6570" y="0"/>
            <a:ext cx="2453842" cy="2452342"/>
          </a:xfrm>
          <a:prstGeom prst="rect">
            <a:avLst/>
          </a:prstGeom>
        </p:spPr>
      </p:pic>
      <p:grpSp>
        <p:nvGrpSpPr>
          <p:cNvPr id="6" name="Group 5">
            <a:extLst>
              <a:ext uri="{FF2B5EF4-FFF2-40B4-BE49-F238E27FC236}">
                <a16:creationId xmlns:a16="http://schemas.microsoft.com/office/drawing/2014/main" id="{D52F29EA-B23B-4F77-9B2E-2E24616B2F95}"/>
              </a:ext>
            </a:extLst>
          </p:cNvPr>
          <p:cNvGrpSpPr/>
          <p:nvPr/>
        </p:nvGrpSpPr>
        <p:grpSpPr>
          <a:xfrm>
            <a:off x="4447647" y="1064032"/>
            <a:ext cx="1508316" cy="759261"/>
            <a:chOff x="4290629" y="1064032"/>
            <a:chExt cx="1508316" cy="759261"/>
          </a:xfrm>
        </p:grpSpPr>
        <p:sp>
          <p:nvSpPr>
            <p:cNvPr id="32" name="Rectangle 4">
              <a:extLst>
                <a:ext uri="{FF2B5EF4-FFF2-40B4-BE49-F238E27FC236}">
                  <a16:creationId xmlns:a16="http://schemas.microsoft.com/office/drawing/2014/main" id="{3F10C9D4-FEC4-4DA3-9B0A-794105D25A9B}"/>
                </a:ext>
              </a:extLst>
            </p:cNvPr>
            <p:cNvSpPr>
              <a:spLocks noChangeArrowheads="1"/>
            </p:cNvSpPr>
            <p:nvPr/>
          </p:nvSpPr>
          <p:spPr bwMode="auto">
            <a:xfrm>
              <a:off x="4290629" y="1064032"/>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2800" b="1" dirty="0">
                <a:ln w="19050">
                  <a:noFill/>
                </a:ln>
                <a:solidFill>
                  <a:srgbClr val="232321"/>
                </a:solidFill>
                <a:cs typeface="Arial" panose="020B0604020202020204" pitchFamily="34" charset="0"/>
              </a:endParaRPr>
            </a:p>
          </p:txBody>
        </p:sp>
        <p:pic>
          <p:nvPicPr>
            <p:cNvPr id="5" name="Picture 4">
              <a:extLst>
                <a:ext uri="{FF2B5EF4-FFF2-40B4-BE49-F238E27FC236}">
                  <a16:creationId xmlns:a16="http://schemas.microsoft.com/office/drawing/2014/main" id="{61375A7F-5A43-47D1-86D6-C70AA48E03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30921">
              <a:off x="4830861" y="1138571"/>
              <a:ext cx="452314" cy="610719"/>
            </a:xfrm>
            <a:prstGeom prst="rect">
              <a:avLst/>
            </a:prstGeom>
          </p:spPr>
        </p:pic>
      </p:grpSp>
      <p:sp>
        <p:nvSpPr>
          <p:cNvPr id="31" name="5050">
            <a:extLst>
              <a:ext uri="{FF2B5EF4-FFF2-40B4-BE49-F238E27FC236}">
                <a16:creationId xmlns:a16="http://schemas.microsoft.com/office/drawing/2014/main" id="{A19D9412-919B-4861-AB61-ACBF94FA5921}"/>
              </a:ext>
            </a:extLst>
          </p:cNvPr>
          <p:cNvSpPr>
            <a:spLocks noChangeArrowheads="1"/>
          </p:cNvSpPr>
          <p:nvPr/>
        </p:nvSpPr>
        <p:spPr bwMode="auto">
          <a:xfrm>
            <a:off x="2833159" y="1083208"/>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50:50</a:t>
            </a:r>
          </a:p>
        </p:txBody>
      </p:sp>
      <p:sp>
        <p:nvSpPr>
          <p:cNvPr id="35" name="Play again">
            <a:hlinkClick r:id="rId4" action="ppaction://hlinksldjump"/>
            <a:extLst>
              <a:ext uri="{FF2B5EF4-FFF2-40B4-BE49-F238E27FC236}">
                <a16:creationId xmlns:a16="http://schemas.microsoft.com/office/drawing/2014/main" id="{A77D5E7D-2A97-4B11-8E08-99B84A170897}"/>
              </a:ext>
            </a:extLst>
          </p:cNvPr>
          <p:cNvSpPr>
            <a:spLocks noChangeArrowheads="1"/>
          </p:cNvSpPr>
          <p:nvPr/>
        </p:nvSpPr>
        <p:spPr bwMode="auto">
          <a:xfrm>
            <a:off x="3059405" y="3617471"/>
            <a:ext cx="2618913" cy="665486"/>
          </a:xfrm>
          <a:prstGeom prst="roundRect">
            <a:avLst/>
          </a:prstGeom>
          <a:solidFill>
            <a:srgbClr val="85BD33"/>
          </a:solidFill>
          <a:ln w="38100">
            <a:solidFill>
              <a:srgbClr val="FF0000"/>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dirty="0">
                <a:ln w="19050">
                  <a:noFill/>
                </a:ln>
                <a:solidFill>
                  <a:srgbClr val="232321"/>
                </a:solidFill>
                <a:cs typeface="Arial" panose="020B0604020202020204" pitchFamily="34" charset="0"/>
              </a:rPr>
              <a:t>Play Again</a:t>
            </a:r>
          </a:p>
        </p:txBody>
      </p:sp>
      <p:sp>
        <p:nvSpPr>
          <p:cNvPr id="41" name="next question">
            <a:hlinkClick r:id="" action="ppaction://hlinkshowjump?jump=nextslide"/>
            <a:extLst>
              <a:ext uri="{FF2B5EF4-FFF2-40B4-BE49-F238E27FC236}">
                <a16:creationId xmlns:a16="http://schemas.microsoft.com/office/drawing/2014/main" id="{C2801192-328A-4DDA-9D29-2FCC43482A73}"/>
              </a:ext>
            </a:extLst>
          </p:cNvPr>
          <p:cNvSpPr>
            <a:spLocks noChangeArrowheads="1"/>
          </p:cNvSpPr>
          <p:nvPr/>
        </p:nvSpPr>
        <p:spPr bwMode="auto">
          <a:xfrm>
            <a:off x="3329261" y="6015037"/>
            <a:ext cx="2486588" cy="597383"/>
          </a:xfrm>
          <a:prstGeom prst="roundRect">
            <a:avLst/>
          </a:prstGeom>
          <a:solidFill>
            <a:schemeClr val="bg1"/>
          </a:solidFill>
          <a:ln w="38100">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Next Question</a:t>
            </a:r>
          </a:p>
        </p:txBody>
      </p:sp>
      <p:sp>
        <p:nvSpPr>
          <p:cNvPr id="42" name="Rectangle 4">
            <a:extLst>
              <a:ext uri="{FF2B5EF4-FFF2-40B4-BE49-F238E27FC236}">
                <a16:creationId xmlns:a16="http://schemas.microsoft.com/office/drawing/2014/main" id="{DBFD0C60-C2E5-4514-B969-5C8853AE3D11}"/>
              </a:ext>
            </a:extLst>
          </p:cNvPr>
          <p:cNvSpPr>
            <a:spLocks noChangeArrowheads="1"/>
          </p:cNvSpPr>
          <p:nvPr/>
        </p:nvSpPr>
        <p:spPr bwMode="auto">
          <a:xfrm>
            <a:off x="631049" y="1933264"/>
            <a:ext cx="7650045" cy="680379"/>
          </a:xfrm>
          <a:prstGeom prst="roundRect">
            <a:avLst>
              <a:gd name="adj" fmla="val 9196"/>
            </a:avLst>
          </a:prstGeom>
          <a:solidFill>
            <a:schemeClr val="bg1"/>
          </a:solidFill>
          <a:ln w="57150">
            <a:solidFill>
              <a:srgbClr val="8C368C"/>
            </a:solidFill>
          </a:ln>
        </p:spPr>
        <p:txBody>
          <a:bodyPr wrap="square" lIns="0" tIns="108000" rIns="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rPr>
              <a:t>ask a friend for help with this question!</a:t>
            </a:r>
          </a:p>
        </p:txBody>
      </p:sp>
      <p:sp>
        <p:nvSpPr>
          <p:cNvPr id="36" name="Answer 1">
            <a:extLst>
              <a:ext uri="{FF2B5EF4-FFF2-40B4-BE49-F238E27FC236}">
                <a16:creationId xmlns:a16="http://schemas.microsoft.com/office/drawing/2014/main" id="{C461117D-2C02-4B68-964B-75A78678D99E}"/>
              </a:ext>
            </a:extLst>
          </p:cNvPr>
          <p:cNvSpPr/>
          <p:nvPr/>
        </p:nvSpPr>
        <p:spPr>
          <a:xfrm>
            <a:off x="756711" y="5262732"/>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12 250</a:t>
            </a:r>
          </a:p>
        </p:txBody>
      </p:sp>
      <p:sp>
        <p:nvSpPr>
          <p:cNvPr id="37" name="Answer 4">
            <a:extLst>
              <a:ext uri="{FF2B5EF4-FFF2-40B4-BE49-F238E27FC236}">
                <a16:creationId xmlns:a16="http://schemas.microsoft.com/office/drawing/2014/main" id="{3DB9214C-0831-4B1F-A01B-6C4200B3BDDF}"/>
              </a:ext>
            </a:extLst>
          </p:cNvPr>
          <p:cNvSpPr/>
          <p:nvPr/>
        </p:nvSpPr>
        <p:spPr>
          <a:xfrm>
            <a:off x="747384" y="4385606"/>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1250</a:t>
            </a:r>
          </a:p>
        </p:txBody>
      </p:sp>
      <p:sp>
        <p:nvSpPr>
          <p:cNvPr id="34" name="Game over">
            <a:extLst>
              <a:ext uri="{FF2B5EF4-FFF2-40B4-BE49-F238E27FC236}">
                <a16:creationId xmlns:a16="http://schemas.microsoft.com/office/drawing/2014/main" id="{7BAD8412-5C82-455D-BED5-278F10EAC4A8}"/>
              </a:ext>
            </a:extLst>
          </p:cNvPr>
          <p:cNvSpPr>
            <a:spLocks noChangeArrowheads="1"/>
          </p:cNvSpPr>
          <p:nvPr/>
        </p:nvSpPr>
        <p:spPr bwMode="auto">
          <a:xfrm>
            <a:off x="1699047" y="2171599"/>
            <a:ext cx="5261734" cy="1466449"/>
          </a:xfrm>
          <a:prstGeom prst="roundRect">
            <a:avLst>
              <a:gd name="adj" fmla="val 9196"/>
            </a:avLst>
          </a:prstGeom>
          <a:solidFill>
            <a:schemeClr val="bg1"/>
          </a:solidFill>
          <a:ln w="57150">
            <a:solidFill>
              <a:srgbClr val="FF00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7200" b="1" dirty="0">
                <a:ln w="19050">
                  <a:noFill/>
                </a:ln>
                <a:solidFill>
                  <a:srgbClr val="232321"/>
                </a:solidFill>
              </a:rPr>
              <a:t>Game Over!</a:t>
            </a:r>
            <a:endParaRPr lang="en-GB" altLang="en-US" sz="8000" b="1" dirty="0">
              <a:ln w="19050">
                <a:noFill/>
              </a:ln>
              <a:solidFill>
                <a:srgbClr val="232321"/>
              </a:solidFill>
            </a:endParaRPr>
          </a:p>
        </p:txBody>
      </p:sp>
      <p:pic>
        <p:nvPicPr>
          <p:cNvPr id="7" name="Tick">
            <a:extLst>
              <a:ext uri="{FF2B5EF4-FFF2-40B4-BE49-F238E27FC236}">
                <a16:creationId xmlns:a16="http://schemas.microsoft.com/office/drawing/2014/main" id="{56EAA764-837B-4ABA-8CE8-BF142332ABB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913749" y="4720264"/>
            <a:ext cx="1010240" cy="105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Rectangle 4">
            <a:extLst>
              <a:ext uri="{FF2B5EF4-FFF2-40B4-BE49-F238E27FC236}">
                <a16:creationId xmlns:a16="http://schemas.microsoft.com/office/drawing/2014/main" id="{8DB4578E-C4CD-4E6A-9271-36FF5B007ACB}"/>
              </a:ext>
            </a:extLst>
          </p:cNvPr>
          <p:cNvSpPr>
            <a:spLocks noChangeArrowheads="1"/>
          </p:cNvSpPr>
          <p:nvPr/>
        </p:nvSpPr>
        <p:spPr bwMode="auto">
          <a:xfrm>
            <a:off x="572175" y="2684531"/>
            <a:ext cx="7730847" cy="1595513"/>
          </a:xfrm>
          <a:prstGeom prst="roundRect">
            <a:avLst>
              <a:gd name="adj" fmla="val 9196"/>
            </a:avLst>
          </a:prstGeom>
          <a:solidFill>
            <a:schemeClr val="bg1"/>
          </a:solidFill>
          <a:ln w="57150">
            <a:solidFill>
              <a:srgbClr val="E5C8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4000" b="1" dirty="0">
                <a:ln w="19050">
                  <a:noFill/>
                </a:ln>
                <a:solidFill>
                  <a:srgbClr val="232321"/>
                </a:solidFill>
              </a:rPr>
              <a:t>Correct answer!</a:t>
            </a:r>
            <a:br>
              <a:rPr lang="en-GB" altLang="en-US" sz="4000" b="1" dirty="0">
                <a:ln w="19050">
                  <a:noFill/>
                </a:ln>
                <a:solidFill>
                  <a:srgbClr val="232321"/>
                </a:solidFill>
              </a:rPr>
            </a:br>
            <a:r>
              <a:rPr lang="en-GB" altLang="en-US" sz="4000" b="1" dirty="0">
                <a:ln w="19050">
                  <a:noFill/>
                </a:ln>
                <a:solidFill>
                  <a:srgbClr val="232321"/>
                </a:solidFill>
              </a:rPr>
              <a:t>You have won </a:t>
            </a:r>
            <a:r>
              <a:rPr lang="en-GB" altLang="en-US" sz="4000" b="1" dirty="0">
                <a:ln w="19050">
                  <a:noFill/>
                </a:ln>
                <a:solidFill>
                  <a:srgbClr val="8C368C"/>
                </a:solidFill>
              </a:rPr>
              <a:t>£3000</a:t>
            </a:r>
            <a:r>
              <a:rPr lang="en-GB" altLang="en-US" sz="4000" b="1" dirty="0">
                <a:ln w="19050">
                  <a:noFill/>
                </a:ln>
                <a:solidFill>
                  <a:srgbClr val="232321"/>
                </a:solidFill>
              </a:rPr>
              <a:t>!</a:t>
            </a:r>
            <a:endParaRPr lang="en-GB" altLang="en-US" sz="4400" b="1" dirty="0">
              <a:ln w="19050">
                <a:noFill/>
              </a:ln>
              <a:solidFill>
                <a:srgbClr val="232321"/>
              </a:solidFill>
            </a:endParaRPr>
          </a:p>
        </p:txBody>
      </p:sp>
    </p:spTree>
    <p:extLst>
      <p:ext uri="{BB962C8B-B14F-4D97-AF65-F5344CB8AC3E}">
        <p14:creationId xmlns:p14="http://schemas.microsoft.com/office/powerpoint/2010/main" val="42113962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nextCondLst>
                <p:cond evt="onClick" delay="0">
                  <p:tgtEl>
                    <p:spTgt spid="4"/>
                  </p:tgtEl>
                </p:cond>
              </p:nextCondLst>
            </p:seq>
            <p:seq concurrent="1" nextAc="seek">
              <p:cTn id="18" restart="whenNotActive" fill="hold" evtFilter="cancelBubble" nodeType="interactiveSeq">
                <p:stCondLst>
                  <p:cond evt="onClick" delay="0">
                    <p:tgtEl>
                      <p:spTgt spid="8"/>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53" presetClass="entr" presetSubtype="16" fill="hold" grpId="1"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1"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childTnLst>
                    </p:cTn>
                  </p:par>
                </p:childTnLst>
              </p:cTn>
              <p:nextCondLst>
                <p:cond evt="onClick" delay="0">
                  <p:tgtEl>
                    <p:spTgt spid="8"/>
                  </p:tgtEl>
                </p:cond>
              </p:nextCondLst>
            </p:seq>
            <p:seq concurrent="1" nextAc="seek">
              <p:cTn id="34" restart="whenNotActive" fill="hold" evtFilter="cancelBubble" nodeType="interactiveSeq">
                <p:stCondLst>
                  <p:cond evt="onClick" delay="0">
                    <p:tgtEl>
                      <p:spTgt spid="9"/>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10" presetClass="entr" presetSubtype="0"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p:cTn id="45" dur="500" fill="hold"/>
                                        <p:tgtEl>
                                          <p:spTgt spid="33"/>
                                        </p:tgtEl>
                                        <p:attrNameLst>
                                          <p:attrName>ppt_w</p:attrName>
                                        </p:attrNameLst>
                                      </p:cBhvr>
                                      <p:tavLst>
                                        <p:tav tm="0">
                                          <p:val>
                                            <p:fltVal val="0"/>
                                          </p:val>
                                        </p:tav>
                                        <p:tav tm="100000">
                                          <p:val>
                                            <p:strVal val="#ppt_w"/>
                                          </p:val>
                                        </p:tav>
                                      </p:tavLst>
                                    </p:anim>
                                    <p:anim calcmode="lin" valueType="num">
                                      <p:cBhvr>
                                        <p:cTn id="46" dur="500" fill="hold"/>
                                        <p:tgtEl>
                                          <p:spTgt spid="33"/>
                                        </p:tgtEl>
                                        <p:attrNameLst>
                                          <p:attrName>ppt_h</p:attrName>
                                        </p:attrNameLst>
                                      </p:cBhvr>
                                      <p:tavLst>
                                        <p:tav tm="0">
                                          <p:val>
                                            <p:fltVal val="0"/>
                                          </p:val>
                                        </p:tav>
                                        <p:tav tm="100000">
                                          <p:val>
                                            <p:strVal val="#ppt_h"/>
                                          </p:val>
                                        </p:tav>
                                      </p:tavLst>
                                    </p:anim>
                                    <p:animEffect transition="in" filter="fade">
                                      <p:cBhvr>
                                        <p:cTn id="47" dur="500"/>
                                        <p:tgtEl>
                                          <p:spTgt spid="33"/>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 calcmode="lin" valueType="num">
                                      <p:cBhvr>
                                        <p:cTn id="50" dur="500" fill="hold"/>
                                        <p:tgtEl>
                                          <p:spTgt spid="41"/>
                                        </p:tgtEl>
                                        <p:attrNameLst>
                                          <p:attrName>ppt_w</p:attrName>
                                        </p:attrNameLst>
                                      </p:cBhvr>
                                      <p:tavLst>
                                        <p:tav tm="0">
                                          <p:val>
                                            <p:fltVal val="0"/>
                                          </p:val>
                                        </p:tav>
                                        <p:tav tm="100000">
                                          <p:val>
                                            <p:strVal val="#ppt_w"/>
                                          </p:val>
                                        </p:tav>
                                      </p:tavLst>
                                    </p:anim>
                                    <p:anim calcmode="lin" valueType="num">
                                      <p:cBhvr>
                                        <p:cTn id="51" dur="500" fill="hold"/>
                                        <p:tgtEl>
                                          <p:spTgt spid="41"/>
                                        </p:tgtEl>
                                        <p:attrNameLst>
                                          <p:attrName>ppt_h</p:attrName>
                                        </p:attrNameLst>
                                      </p:cBhvr>
                                      <p:tavLst>
                                        <p:tav tm="0">
                                          <p:val>
                                            <p:fltVal val="0"/>
                                          </p:val>
                                        </p:tav>
                                        <p:tav tm="100000">
                                          <p:val>
                                            <p:strVal val="#ppt_h"/>
                                          </p:val>
                                        </p:tav>
                                      </p:tavLst>
                                    </p:anim>
                                    <p:animEffect transition="in" filter="fade">
                                      <p:cBhvr>
                                        <p:cTn id="52" dur="500"/>
                                        <p:tgtEl>
                                          <p:spTgt spid="41"/>
                                        </p:tgtEl>
                                      </p:cBhvr>
                                    </p:animEffect>
                                  </p:childTnLst>
                                </p:cTn>
                              </p:par>
                            </p:childTnLst>
                          </p:cTn>
                        </p:par>
                      </p:childTnLst>
                    </p:cTn>
                  </p:par>
                </p:childTnLst>
              </p:cTn>
              <p:nextCondLst>
                <p:cond evt="onClick" delay="0">
                  <p:tgtEl>
                    <p:spTgt spid="9"/>
                  </p:tgtEl>
                </p:cond>
              </p:nextCondLst>
            </p:seq>
            <p:seq concurrent="1" nextAc="seek">
              <p:cTn id="53" restart="whenNotActive" fill="hold" evtFilter="cancelBubble" nodeType="interactiveSeq">
                <p:stCondLst>
                  <p:cond evt="onClick" delay="0">
                    <p:tgtEl>
                      <p:spTgt spid="10"/>
                    </p:tgtEl>
                  </p:cond>
                </p:stCondLst>
                <p:endSync evt="end" delay="0">
                  <p:rtn val="all"/>
                </p:endSync>
                <p:childTnLst>
                  <p:par>
                    <p:cTn id="54" fill="hold" nodeType="clickPar">
                      <p:stCondLst>
                        <p:cond delay="0"/>
                      </p:stCondLst>
                      <p:childTnLst>
                        <p:par>
                          <p:cTn id="55" fill="hold" nodeType="withGroup">
                            <p:stCondLst>
                              <p:cond delay="0"/>
                            </p:stCondLst>
                            <p:childTnLst>
                              <p:par>
                                <p:cTn id="56" presetID="10" presetClass="entr" presetSubtype="0"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par>
                                <p:cTn id="59" presetID="53" presetClass="entr" presetSubtype="16" fill="hold" grpId="2"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p:cTn id="61" dur="500" fill="hold"/>
                                        <p:tgtEl>
                                          <p:spTgt spid="34"/>
                                        </p:tgtEl>
                                        <p:attrNameLst>
                                          <p:attrName>ppt_w</p:attrName>
                                        </p:attrNameLst>
                                      </p:cBhvr>
                                      <p:tavLst>
                                        <p:tav tm="0">
                                          <p:val>
                                            <p:fltVal val="0"/>
                                          </p:val>
                                        </p:tav>
                                        <p:tav tm="100000">
                                          <p:val>
                                            <p:strVal val="#ppt_w"/>
                                          </p:val>
                                        </p:tav>
                                      </p:tavLst>
                                    </p:anim>
                                    <p:anim calcmode="lin" valueType="num">
                                      <p:cBhvr>
                                        <p:cTn id="62" dur="500" fill="hold"/>
                                        <p:tgtEl>
                                          <p:spTgt spid="34"/>
                                        </p:tgtEl>
                                        <p:attrNameLst>
                                          <p:attrName>ppt_h</p:attrName>
                                        </p:attrNameLst>
                                      </p:cBhvr>
                                      <p:tavLst>
                                        <p:tav tm="0">
                                          <p:val>
                                            <p:fltVal val="0"/>
                                          </p:val>
                                        </p:tav>
                                        <p:tav tm="100000">
                                          <p:val>
                                            <p:strVal val="#ppt_h"/>
                                          </p:val>
                                        </p:tav>
                                      </p:tavLst>
                                    </p:anim>
                                    <p:animEffect transition="in" filter="fade">
                                      <p:cBhvr>
                                        <p:cTn id="63" dur="500"/>
                                        <p:tgtEl>
                                          <p:spTgt spid="34"/>
                                        </p:tgtEl>
                                      </p:cBhvr>
                                    </p:animEffect>
                                  </p:childTnLst>
                                </p:cTn>
                              </p:par>
                              <p:par>
                                <p:cTn id="64" presetID="53" presetClass="entr" presetSubtype="16" fill="hold" grpId="2"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fltVal val="0"/>
                                          </p:val>
                                        </p:tav>
                                        <p:tav tm="100000">
                                          <p:val>
                                            <p:strVal val="#ppt_h"/>
                                          </p:val>
                                        </p:tav>
                                      </p:tavLst>
                                    </p:anim>
                                    <p:animEffect transition="in" filter="fade">
                                      <p:cBhvr>
                                        <p:cTn id="68" dur="500"/>
                                        <p:tgtEl>
                                          <p:spTgt spid="35"/>
                                        </p:tgtEl>
                                      </p:cBhvr>
                                    </p:animEffect>
                                  </p:childTnLst>
                                </p:cTn>
                              </p:par>
                            </p:childTnLst>
                          </p:cTn>
                        </p:par>
                      </p:childTnLst>
                    </p:cTn>
                  </p:par>
                </p:childTnLst>
              </p:cTn>
              <p:nextCondLst>
                <p:cond evt="onClick" delay="0">
                  <p:tgtEl>
                    <p:spTgt spid="10"/>
                  </p:tgtEl>
                </p:cond>
              </p:nextCondLst>
            </p:seq>
            <p:seq concurrent="1" nextAc="seek">
              <p:cTn id="69" restart="whenNotActive" fill="hold" evtFilter="cancelBubble" nodeType="interactiveSeq">
                <p:stCondLst>
                  <p:cond evt="onClick" delay="0">
                    <p:tgtEl>
                      <p:spTgt spid="31"/>
                    </p:tgtEl>
                  </p:cond>
                </p:stCondLst>
                <p:endSync evt="end" delay="0">
                  <p:rtn val="all"/>
                </p:endSync>
                <p:childTnLst>
                  <p:par>
                    <p:cTn id="70" fill="hold">
                      <p:stCondLst>
                        <p:cond delay="0"/>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36"/>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37"/>
                                        </p:tgtEl>
                                        <p:attrNameLst>
                                          <p:attrName>style.visibility</p:attrName>
                                        </p:attrNameLst>
                                      </p:cBhvr>
                                      <p:to>
                                        <p:strVal val="visible"/>
                                      </p:to>
                                    </p:set>
                                  </p:childTnLst>
                                </p:cTn>
                              </p:par>
                            </p:childTnLst>
                          </p:cTn>
                        </p:par>
                        <p:par>
                          <p:cTn id="76" fill="hold">
                            <p:stCondLst>
                              <p:cond delay="0"/>
                            </p:stCondLst>
                            <p:childTnLst>
                              <p:par>
                                <p:cTn id="77" presetID="10" presetClass="exit" presetSubtype="0" fill="hold" grpId="0" nodeType="afterEffect">
                                  <p:stCondLst>
                                    <p:cond delay="0"/>
                                  </p:stCondLst>
                                  <p:childTnLst>
                                    <p:animEffect transition="out" filter="fade">
                                      <p:cBhvr>
                                        <p:cTn id="78" dur="500"/>
                                        <p:tgtEl>
                                          <p:spTgt spid="31"/>
                                        </p:tgtEl>
                                      </p:cBhvr>
                                    </p:animEffect>
                                    <p:set>
                                      <p:cBhvr>
                                        <p:cTn id="7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80" restart="whenNotActive" fill="hold" evtFilter="cancelBubble" nodeType="interactiveSeq">
                <p:stCondLst>
                  <p:cond evt="onClick" delay="0">
                    <p:tgtEl>
                      <p:spTgt spid="6"/>
                    </p:tgtEl>
                  </p:cond>
                </p:stCondLst>
                <p:endSync evt="end" delay="0">
                  <p:rtn val="all"/>
                </p:endSync>
                <p:childTnLst>
                  <p:par>
                    <p:cTn id="81" fill="hold">
                      <p:stCondLst>
                        <p:cond delay="0"/>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42"/>
                                        </p:tgtEl>
                                        <p:attrNameLst>
                                          <p:attrName>style.visibility</p:attrName>
                                        </p:attrNameLst>
                                      </p:cBhvr>
                                      <p:to>
                                        <p:strVal val="visible"/>
                                      </p:to>
                                    </p:set>
                                    <p:animEffect transition="in" filter="fade">
                                      <p:cBhvr>
                                        <p:cTn id="85" dur="500"/>
                                        <p:tgtEl>
                                          <p:spTgt spid="42"/>
                                        </p:tgtEl>
                                      </p:cBhvr>
                                    </p:animEffect>
                                  </p:childTnLst>
                                </p:cTn>
                              </p:par>
                              <p:par>
                                <p:cTn id="86" presetID="10" presetClass="exit" presetSubtype="0" fill="hold" nodeType="withEffect">
                                  <p:stCondLst>
                                    <p:cond delay="0"/>
                                  </p:stCondLst>
                                  <p:childTnLst>
                                    <p:animEffect transition="out" filter="fade">
                                      <p:cBhvr>
                                        <p:cTn id="87" dur="500"/>
                                        <p:tgtEl>
                                          <p:spTgt spid="6"/>
                                        </p:tgtEl>
                                      </p:cBhvr>
                                    </p:animEffect>
                                    <p:set>
                                      <p:cBhvr>
                                        <p:cTn id="88" dur="1" fill="hold">
                                          <p:stCondLst>
                                            <p:cond delay="499"/>
                                          </p:stCondLst>
                                        </p:cTn>
                                        <p:tgtEl>
                                          <p:spTgt spid="6"/>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10" presetClass="exit" presetSubtype="0" fill="hold" grpId="1" nodeType="clickEffect">
                                  <p:stCondLst>
                                    <p:cond delay="0"/>
                                  </p:stCondLst>
                                  <p:childTnLst>
                                    <p:animEffect transition="out" filter="fade">
                                      <p:cBhvr>
                                        <p:cTn id="92" dur="500"/>
                                        <p:tgtEl>
                                          <p:spTgt spid="42"/>
                                        </p:tgtEl>
                                      </p:cBhvr>
                                    </p:animEffect>
                                    <p:set>
                                      <p:cBhvr>
                                        <p:cTn id="93"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94" restart="whenNotActive" fill="hold" evtFilter="cancelBubble" nodeType="interactiveSeq">
                <p:stCondLst>
                  <p:cond evt="onClick" delay="0">
                    <p:tgtEl>
                      <p:spTgt spid="35"/>
                    </p:tgtEl>
                  </p:cond>
                </p:stCondLst>
                <p:endSync evt="end" delay="0">
                  <p:rtn val="all"/>
                </p:endSync>
                <p:childTnLst>
                  <p:par>
                    <p:cTn id="95" fill="hold">
                      <p:stCondLst>
                        <p:cond delay="0"/>
                      </p:stCondLst>
                      <p:childTnLst>
                        <p:par>
                          <p:cTn id="96" fill="hold">
                            <p:stCondLst>
                              <p:cond delay="0"/>
                            </p:stCondLst>
                            <p:childTnLst>
                              <p:par>
                                <p:cTn id="97" presetID="1" presetClass="exit" presetSubtype="0" fill="hold" grpId="3" nodeType="clickEffect">
                                  <p:stCondLst>
                                    <p:cond delay="0"/>
                                  </p:stCondLst>
                                  <p:childTnLst>
                                    <p:set>
                                      <p:cBhvr>
                                        <p:cTn id="98" dur="1" fill="hold">
                                          <p:stCondLst>
                                            <p:cond delay="0"/>
                                          </p:stCondLst>
                                        </p:cTn>
                                        <p:tgtEl>
                                          <p:spTgt spid="34"/>
                                        </p:tgtEl>
                                        <p:attrNameLst>
                                          <p:attrName>style.visibility</p:attrName>
                                        </p:attrNameLst>
                                      </p:cBhvr>
                                      <p:to>
                                        <p:strVal val="hidden"/>
                                      </p:to>
                                    </p:set>
                                  </p:childTnLst>
                                </p:cTn>
                              </p:par>
                              <p:par>
                                <p:cTn id="99" presetID="1" presetClass="exit" presetSubtype="0" fill="hold" grpId="3" nodeType="withEffect">
                                  <p:stCondLst>
                                    <p:cond delay="0"/>
                                  </p:stCondLst>
                                  <p:childTnLst>
                                    <p:set>
                                      <p:cBhvr>
                                        <p:cTn id="100" dur="1" fill="hold">
                                          <p:stCondLst>
                                            <p:cond delay="0"/>
                                          </p:stCondLst>
                                        </p:cTn>
                                        <p:tgtEl>
                                          <p:spTgt spid="35"/>
                                        </p:tgtEl>
                                        <p:attrNameLst>
                                          <p:attrName>style.visibility</p:attrName>
                                        </p:attrNameLst>
                                      </p:cBhvr>
                                      <p:to>
                                        <p:strVal val="hidden"/>
                                      </p:to>
                                    </p:set>
                                  </p:childTnLst>
                                </p:cTn>
                              </p:par>
                              <p:par>
                                <p:cTn id="101" presetID="1" presetClass="exit" presetSubtype="0" fill="hold" grpId="1" nodeType="withEffect">
                                  <p:stCondLst>
                                    <p:cond delay="0"/>
                                  </p:stCondLst>
                                  <p:childTnLst>
                                    <p:set>
                                      <p:cBhvr>
                                        <p:cTn id="102" dur="1" fill="hold">
                                          <p:stCondLst>
                                            <p:cond delay="0"/>
                                          </p:stCondLst>
                                        </p:cTn>
                                        <p:tgtEl>
                                          <p:spTgt spid="11"/>
                                        </p:tgtEl>
                                        <p:attrNameLst>
                                          <p:attrName>style.visibility</p:attrName>
                                        </p:attrNameLst>
                                      </p:cBhvr>
                                      <p:to>
                                        <p:strVal val="hidden"/>
                                      </p:to>
                                    </p:set>
                                  </p:childTnLst>
                                </p:cTn>
                              </p:par>
                              <p:par>
                                <p:cTn id="103" presetID="1" presetClass="exit" presetSubtype="0" fill="hold" grpId="1" nodeType="withEffect">
                                  <p:stCondLst>
                                    <p:cond delay="0"/>
                                  </p:stCondLst>
                                  <p:childTnLst>
                                    <p:set>
                                      <p:cBhvr>
                                        <p:cTn id="104" dur="1" fill="hold">
                                          <p:stCondLst>
                                            <p:cond delay="0"/>
                                          </p:stCondLst>
                                        </p:cTn>
                                        <p:tgtEl>
                                          <p:spTgt spid="12"/>
                                        </p:tgtEl>
                                        <p:attrNameLst>
                                          <p:attrName>style.visibility</p:attrName>
                                        </p:attrNameLst>
                                      </p:cBhvr>
                                      <p:to>
                                        <p:strVal val="hidden"/>
                                      </p:to>
                                    </p:set>
                                  </p:childTnLst>
                                </p:cTn>
                              </p:par>
                              <p:par>
                                <p:cTn id="105" presetID="1" presetClass="exit" presetSubtype="0" fill="hold" grpId="1" nodeType="withEffect">
                                  <p:stCondLst>
                                    <p:cond delay="0"/>
                                  </p:stCondLst>
                                  <p:childTnLst>
                                    <p:set>
                                      <p:cBhvr>
                                        <p:cTn id="106" dur="1" fill="hold">
                                          <p:stCondLst>
                                            <p:cond delay="0"/>
                                          </p:stCondLst>
                                        </p:cTn>
                                        <p:tgtEl>
                                          <p:spTgt spid="13"/>
                                        </p:tgtEl>
                                        <p:attrNameLst>
                                          <p:attrName>style.visibility</p:attrName>
                                        </p:attrNameLst>
                                      </p:cBhvr>
                                      <p:to>
                                        <p:strVal val="hidden"/>
                                      </p:to>
                                    </p:set>
                                  </p:childTnLst>
                                </p:cTn>
                              </p:par>
                              <p:par>
                                <p:cTn id="107" presetID="1" presetClass="exit" presetSubtype="0" fill="hold" grpId="1" nodeType="withEffect">
                                  <p:stCondLst>
                                    <p:cond delay="0"/>
                                  </p:stCondLst>
                                  <p:childTnLst>
                                    <p:set>
                                      <p:cBhvr>
                                        <p:cTn id="108" dur="1" fill="hold">
                                          <p:stCondLst>
                                            <p:cond delay="0"/>
                                          </p:stCondLst>
                                        </p:cTn>
                                        <p:tgtEl>
                                          <p:spTgt spid="33"/>
                                        </p:tgtEl>
                                        <p:attrNameLst>
                                          <p:attrName>style.visibility</p:attrName>
                                        </p:attrNameLst>
                                      </p:cBhvr>
                                      <p:to>
                                        <p:strVal val="hidden"/>
                                      </p:to>
                                    </p:set>
                                  </p:childTnLst>
                                </p:cTn>
                              </p:par>
                              <p:par>
                                <p:cTn id="109" presetID="1" presetClass="exit" presetSubtype="0" fill="hold" grpId="1" nodeType="withEffect">
                                  <p:stCondLst>
                                    <p:cond delay="0"/>
                                  </p:stCondLst>
                                  <p:childTnLst>
                                    <p:set>
                                      <p:cBhvr>
                                        <p:cTn id="110" dur="1" fill="hold">
                                          <p:stCondLst>
                                            <p:cond delay="0"/>
                                          </p:stCondLst>
                                        </p:cTn>
                                        <p:tgtEl>
                                          <p:spTgt spid="14"/>
                                        </p:tgtEl>
                                        <p:attrNameLst>
                                          <p:attrName>style.visibility</p:attrName>
                                        </p:attrNameLst>
                                      </p:cBhvr>
                                      <p:to>
                                        <p:strVal val="hidden"/>
                                      </p:to>
                                    </p:set>
                                  </p:childTnLst>
                                </p:cTn>
                              </p:par>
                              <p:par>
                                <p:cTn id="111" presetID="1" presetClass="exit" presetSubtype="0" fill="hold" grpId="1" nodeType="withEffect">
                                  <p:stCondLst>
                                    <p:cond delay="0"/>
                                  </p:stCondLst>
                                  <p:childTnLst>
                                    <p:set>
                                      <p:cBhvr>
                                        <p:cTn id="112" dur="1" fill="hold">
                                          <p:stCondLst>
                                            <p:cond delay="0"/>
                                          </p:stCondLst>
                                        </p:cTn>
                                        <p:tgtEl>
                                          <p:spTgt spid="36"/>
                                        </p:tgtEl>
                                        <p:attrNameLst>
                                          <p:attrName>style.visibility</p:attrName>
                                        </p:attrNameLst>
                                      </p:cBhvr>
                                      <p:to>
                                        <p:strVal val="hidden"/>
                                      </p:to>
                                    </p:set>
                                  </p:childTnLst>
                                </p:cTn>
                              </p:par>
                              <p:par>
                                <p:cTn id="113" presetID="1" presetClass="exit" presetSubtype="0" fill="hold" grpId="1" nodeType="withEffect">
                                  <p:stCondLst>
                                    <p:cond delay="0"/>
                                  </p:stCondLst>
                                  <p:childTnLst>
                                    <p:set>
                                      <p:cBhvr>
                                        <p:cTn id="114" dur="1" fill="hold">
                                          <p:stCondLst>
                                            <p:cond delay="0"/>
                                          </p:stCondLst>
                                        </p:cTn>
                                        <p:tgtEl>
                                          <p:spTgt spid="37"/>
                                        </p:tgtEl>
                                        <p:attrNameLst>
                                          <p:attrName>style.visibility</p:attrName>
                                        </p:attrNameLst>
                                      </p:cBhvr>
                                      <p:to>
                                        <p:strVal val="hidden"/>
                                      </p:to>
                                    </p:set>
                                  </p:childTnLst>
                                </p:cTn>
                              </p:par>
                              <p:par>
                                <p:cTn id="115" presetID="1" presetClass="entr" presetSubtype="0" fill="hold" grpId="1" nodeType="withEffect">
                                  <p:stCondLst>
                                    <p:cond delay="0"/>
                                  </p:stCondLst>
                                  <p:childTnLst>
                                    <p:set>
                                      <p:cBhvr>
                                        <p:cTn id="116" dur="1" fill="hold">
                                          <p:stCondLst>
                                            <p:cond delay="0"/>
                                          </p:stCondLst>
                                        </p:cTn>
                                        <p:tgtEl>
                                          <p:spTgt spid="31"/>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6"/>
                                        </p:tgtEl>
                                        <p:attrNameLst>
                                          <p:attrName>style.visibility</p:attrName>
                                        </p:attrNameLst>
                                      </p:cBhvr>
                                      <p:to>
                                        <p:strVal val="visible"/>
                                      </p:to>
                                    </p:set>
                                  </p:childTnLst>
                                </p:cTn>
                              </p:par>
                              <p:par>
                                <p:cTn id="119" presetID="1" presetClass="exit" presetSubtype="0" fill="hold" grpId="2" nodeType="withEffect">
                                  <p:stCondLst>
                                    <p:cond delay="0"/>
                                  </p:stCondLst>
                                  <p:childTnLst>
                                    <p:set>
                                      <p:cBhvr>
                                        <p:cTn id="120"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21" restart="whenNotActive" fill="hold" evtFilter="cancelBubble" nodeType="interactiveSeq">
                <p:stCondLst>
                  <p:cond evt="onClick" delay="0">
                    <p:tgtEl>
                      <p:spTgt spid="41"/>
                    </p:tgtEl>
                  </p:cond>
                </p:stCondLst>
                <p:endSync evt="end" delay="0">
                  <p:rtn val="all"/>
                </p:endSync>
                <p:childTnLst>
                  <p:par>
                    <p:cTn id="122" fill="hold">
                      <p:stCondLst>
                        <p:cond delay="0"/>
                      </p:stCondLst>
                      <p:childTnLst>
                        <p:par>
                          <p:cTn id="123" fill="hold">
                            <p:stCondLst>
                              <p:cond delay="0"/>
                            </p:stCondLst>
                            <p:childTnLst>
                              <p:par>
                                <p:cTn id="124" presetID="1" presetClass="exit" presetSubtype="0" fill="hold" grpId="2" nodeType="clickEffect">
                                  <p:stCondLst>
                                    <p:cond delay="0"/>
                                  </p:stCondLst>
                                  <p:childTnLst>
                                    <p:set>
                                      <p:cBhvr>
                                        <p:cTn id="125" dur="1" fill="hold">
                                          <p:stCondLst>
                                            <p:cond delay="0"/>
                                          </p:stCondLst>
                                        </p:cTn>
                                        <p:tgtEl>
                                          <p:spTgt spid="13"/>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7"/>
                                        </p:tgtEl>
                                        <p:attrNameLst>
                                          <p:attrName>style.visibility</p:attrName>
                                        </p:attrNameLst>
                                      </p:cBhvr>
                                      <p:to>
                                        <p:strVal val="hidden"/>
                                      </p:to>
                                    </p:set>
                                  </p:childTnLst>
                                </p:cTn>
                              </p:par>
                              <p:par>
                                <p:cTn id="128" presetID="1" presetClass="exit" presetSubtype="0" fill="hold" grpId="2" nodeType="withEffect">
                                  <p:stCondLst>
                                    <p:cond delay="0"/>
                                  </p:stCondLst>
                                  <p:childTnLst>
                                    <p:set>
                                      <p:cBhvr>
                                        <p:cTn id="129" dur="1" fill="hold">
                                          <p:stCondLst>
                                            <p:cond delay="0"/>
                                          </p:stCondLst>
                                        </p:cTn>
                                        <p:tgtEl>
                                          <p:spTgt spid="33"/>
                                        </p:tgtEl>
                                        <p:attrNameLst>
                                          <p:attrName>style.visibility</p:attrName>
                                        </p:attrNameLst>
                                      </p:cBhvr>
                                      <p:to>
                                        <p:strVal val="hidden"/>
                                      </p:to>
                                    </p:set>
                                  </p:childTnLst>
                                </p:cTn>
                              </p:par>
                              <p:par>
                                <p:cTn id="130" presetID="1" presetClass="exit" presetSubtype="0" fill="hold" grpId="3" nodeType="withEffect">
                                  <p:stCondLst>
                                    <p:cond delay="0"/>
                                  </p:stCondLst>
                                  <p:childTnLst>
                                    <p:set>
                                      <p:cBhvr>
                                        <p:cTn id="131" dur="1" fill="hold">
                                          <p:stCondLst>
                                            <p:cond delay="0"/>
                                          </p:stCondLst>
                                        </p:cTn>
                                        <p:tgtEl>
                                          <p:spTgt spid="42"/>
                                        </p:tgtEl>
                                        <p:attrNameLst>
                                          <p:attrName>style.visibility</p:attrName>
                                        </p:attrNameLst>
                                      </p:cBhvr>
                                      <p:to>
                                        <p:strVal val="hidden"/>
                                      </p:to>
                                    </p:set>
                                  </p:childTnLst>
                                </p:cTn>
                              </p:par>
                              <p:par>
                                <p:cTn id="132" presetID="1" presetClass="entr" presetSubtype="0" fill="hold" nodeType="withEffect">
                                  <p:stCondLst>
                                    <p:cond delay="0"/>
                                  </p:stCondLst>
                                  <p:childTnLst>
                                    <p:set>
                                      <p:cBhvr>
                                        <p:cTn id="133" dur="1" fill="hold">
                                          <p:stCondLst>
                                            <p:cond delay="0"/>
                                          </p:stCondLst>
                                        </p:cTn>
                                        <p:tgtEl>
                                          <p:spTgt spid="6"/>
                                        </p:tgtEl>
                                        <p:attrNameLst>
                                          <p:attrName>style.visibility</p:attrName>
                                        </p:attrNameLst>
                                      </p:cBhvr>
                                      <p:to>
                                        <p:strVal val="visible"/>
                                      </p:to>
                                    </p:set>
                                  </p:childTnLst>
                                </p:cTn>
                              </p:par>
                              <p:par>
                                <p:cTn id="134" presetID="1" presetClass="exit" presetSubtype="0" fill="hold" grpId="2" nodeType="withEffect">
                                  <p:stCondLst>
                                    <p:cond delay="0"/>
                                  </p:stCondLst>
                                  <p:childTnLst>
                                    <p:set>
                                      <p:cBhvr>
                                        <p:cTn id="135" dur="1" fill="hold">
                                          <p:stCondLst>
                                            <p:cond delay="0"/>
                                          </p:stCondLst>
                                        </p:cTn>
                                        <p:tgtEl>
                                          <p:spTgt spid="36"/>
                                        </p:tgtEl>
                                        <p:attrNameLst>
                                          <p:attrName>style.visibility</p:attrName>
                                        </p:attrNameLst>
                                      </p:cBhvr>
                                      <p:to>
                                        <p:strVal val="hidden"/>
                                      </p:to>
                                    </p:set>
                                  </p:childTnLst>
                                </p:cTn>
                              </p:par>
                              <p:par>
                                <p:cTn id="136" presetID="1" presetClass="exit" presetSubtype="0" fill="hold" grpId="2" nodeType="withEffect">
                                  <p:stCondLst>
                                    <p:cond delay="0"/>
                                  </p:stCondLst>
                                  <p:childTnLst>
                                    <p:set>
                                      <p:cBhvr>
                                        <p:cTn id="137" dur="1" fill="hold">
                                          <p:stCondLst>
                                            <p:cond delay="0"/>
                                          </p:stCondLst>
                                        </p:cTn>
                                        <p:tgtEl>
                                          <p:spTgt spid="37"/>
                                        </p:tgtEl>
                                        <p:attrNameLst>
                                          <p:attrName>style.visibility</p:attrName>
                                        </p:attrNameLst>
                                      </p:cBhvr>
                                      <p:to>
                                        <p:strVal val="hidden"/>
                                      </p:to>
                                    </p:set>
                                  </p:childTnLst>
                                </p:cTn>
                              </p:par>
                              <p:par>
                                <p:cTn id="138" presetID="1" presetClass="entr" presetSubtype="0" fill="hold" grpId="2" nodeType="withEffect">
                                  <p:stCondLst>
                                    <p:cond delay="0"/>
                                  </p:stCondLst>
                                  <p:childTnLst>
                                    <p:set>
                                      <p:cBhvr>
                                        <p:cTn id="139"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childTnLst>
        </p:cTn>
      </p:par>
    </p:tnLst>
    <p:bldLst>
      <p:bldP spid="11" grpId="0" animBg="1"/>
      <p:bldP spid="11" grpId="1" animBg="1"/>
      <p:bldP spid="12" grpId="0" animBg="1"/>
      <p:bldP spid="12" grpId="1" animBg="1"/>
      <p:bldP spid="13" grpId="0" animBg="1"/>
      <p:bldP spid="13" grpId="1" animBg="1"/>
      <p:bldP spid="13" grpId="2" animBg="1"/>
      <p:bldP spid="14" grpId="0" animBg="1"/>
      <p:bldP spid="14" grpId="1" animBg="1"/>
      <p:bldP spid="31" grpId="0" animBg="1"/>
      <p:bldP spid="31" grpId="1" animBg="1"/>
      <p:bldP spid="31" grpId="2" animBg="1"/>
      <p:bldP spid="35" grpId="0" animBg="1"/>
      <p:bldP spid="35" grpId="1" animBg="1"/>
      <p:bldP spid="35" grpId="2" animBg="1"/>
      <p:bldP spid="35" grpId="3" animBg="1"/>
      <p:bldP spid="41" grpId="0" animBg="1"/>
      <p:bldP spid="42" grpId="0" animBg="1"/>
      <p:bldP spid="42" grpId="1" animBg="1"/>
      <p:bldP spid="42" grpId="2" animBg="1"/>
      <p:bldP spid="42" grpId="3" animBg="1"/>
      <p:bldP spid="36" grpId="0" animBg="1"/>
      <p:bldP spid="36" grpId="1" animBg="1"/>
      <p:bldP spid="36" grpId="2" animBg="1"/>
      <p:bldP spid="37" grpId="0" animBg="1"/>
      <p:bldP spid="37" grpId="1" animBg="1"/>
      <p:bldP spid="37" grpId="2" animBg="1"/>
      <p:bldP spid="34" grpId="0" animBg="1"/>
      <p:bldP spid="34" grpId="1" animBg="1"/>
      <p:bldP spid="34" grpId="2" animBg="1"/>
      <p:bldP spid="34" grpId="3" animBg="1"/>
      <p:bldP spid="33" grpId="0" animBg="1"/>
      <p:bldP spid="33" grpId="1" animBg="1"/>
      <p:bldP spid="33" grpId="2"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a:extLst>
              <a:ext uri="{FF2B5EF4-FFF2-40B4-BE49-F238E27FC236}">
                <a16:creationId xmlns:a16="http://schemas.microsoft.com/office/drawing/2014/main" id="{1112C962-1E3B-44F7-9B2F-5C11EB042BFA}"/>
              </a:ext>
            </a:extLst>
          </p:cNvPr>
          <p:cNvGrpSpPr/>
          <p:nvPr/>
        </p:nvGrpSpPr>
        <p:grpSpPr>
          <a:xfrm>
            <a:off x="6380032" y="735724"/>
            <a:ext cx="2028801" cy="5053807"/>
            <a:chOff x="6380032" y="735724"/>
            <a:chExt cx="2028801" cy="5053807"/>
          </a:xfrm>
        </p:grpSpPr>
        <p:sp>
          <p:nvSpPr>
            <p:cNvPr id="53" name="Rectangle 52">
              <a:extLst>
                <a:ext uri="{FF2B5EF4-FFF2-40B4-BE49-F238E27FC236}">
                  <a16:creationId xmlns:a16="http://schemas.microsoft.com/office/drawing/2014/main" id="{B1F043E9-A4E3-4261-B16F-59ED0BA89DAE}"/>
                </a:ext>
              </a:extLst>
            </p:cNvPr>
            <p:cNvSpPr/>
            <p:nvPr/>
          </p:nvSpPr>
          <p:spPr>
            <a:xfrm>
              <a:off x="6380032" y="735724"/>
              <a:ext cx="2028801" cy="5053807"/>
            </a:xfrm>
            <a:prstGeom prst="rect">
              <a:avLst/>
            </a:prstGeom>
            <a:solidFill>
              <a:srgbClr val="A873B0"/>
            </a:solidFill>
            <a:ln w="5715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4">
              <a:extLst>
                <a:ext uri="{FF2B5EF4-FFF2-40B4-BE49-F238E27FC236}">
                  <a16:creationId xmlns:a16="http://schemas.microsoft.com/office/drawing/2014/main" id="{297FA23A-515A-45D6-8BF4-10FA07041DE0}"/>
                </a:ext>
              </a:extLst>
            </p:cNvPr>
            <p:cNvSpPr>
              <a:spLocks noChangeArrowheads="1"/>
            </p:cNvSpPr>
            <p:nvPr/>
          </p:nvSpPr>
          <p:spPr bwMode="auto">
            <a:xfrm>
              <a:off x="6389725" y="767825"/>
              <a:ext cx="1984893" cy="539942"/>
            </a:xfrm>
            <a:prstGeom prst="rect">
              <a:avLst/>
            </a:prstGeom>
            <a:solidFill>
              <a:srgbClr val="FFFF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£10 000</a:t>
              </a:r>
            </a:p>
          </p:txBody>
        </p:sp>
        <p:sp>
          <p:nvSpPr>
            <p:cNvPr id="55" name="Rectangle 4">
              <a:extLst>
                <a:ext uri="{FF2B5EF4-FFF2-40B4-BE49-F238E27FC236}">
                  <a16:creationId xmlns:a16="http://schemas.microsoft.com/office/drawing/2014/main" id="{DD162BE9-327E-41B8-889A-7B823636F04F}"/>
                </a:ext>
              </a:extLst>
            </p:cNvPr>
            <p:cNvSpPr>
              <a:spLocks noChangeArrowheads="1"/>
            </p:cNvSpPr>
            <p:nvPr/>
          </p:nvSpPr>
          <p:spPr bwMode="auto">
            <a:xfrm>
              <a:off x="6400128" y="5292689"/>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£1000</a:t>
              </a:r>
            </a:p>
          </p:txBody>
        </p:sp>
        <p:sp>
          <p:nvSpPr>
            <p:cNvPr id="56" name="Rectangle 4">
              <a:extLst>
                <a:ext uri="{FF2B5EF4-FFF2-40B4-BE49-F238E27FC236}">
                  <a16:creationId xmlns:a16="http://schemas.microsoft.com/office/drawing/2014/main" id="{EFC126E3-2164-4624-9FBB-9E6AF0AAEF64}"/>
                </a:ext>
              </a:extLst>
            </p:cNvPr>
            <p:cNvSpPr>
              <a:spLocks noChangeArrowheads="1"/>
            </p:cNvSpPr>
            <p:nvPr/>
          </p:nvSpPr>
          <p:spPr bwMode="auto">
            <a:xfrm>
              <a:off x="6400128" y="479584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£2000</a:t>
              </a:r>
            </a:p>
          </p:txBody>
        </p:sp>
        <p:sp>
          <p:nvSpPr>
            <p:cNvPr id="57" name="Rectangle 4">
              <a:extLst>
                <a:ext uri="{FF2B5EF4-FFF2-40B4-BE49-F238E27FC236}">
                  <a16:creationId xmlns:a16="http://schemas.microsoft.com/office/drawing/2014/main" id="{59C4861B-DB6D-4100-8E6E-C488B0B3BCB5}"/>
                </a:ext>
              </a:extLst>
            </p:cNvPr>
            <p:cNvSpPr>
              <a:spLocks noChangeArrowheads="1"/>
            </p:cNvSpPr>
            <p:nvPr/>
          </p:nvSpPr>
          <p:spPr bwMode="auto">
            <a:xfrm>
              <a:off x="6400128" y="429348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£3000</a:t>
              </a:r>
            </a:p>
          </p:txBody>
        </p:sp>
        <p:sp>
          <p:nvSpPr>
            <p:cNvPr id="58" name="Rectangle 4">
              <a:extLst>
                <a:ext uri="{FF2B5EF4-FFF2-40B4-BE49-F238E27FC236}">
                  <a16:creationId xmlns:a16="http://schemas.microsoft.com/office/drawing/2014/main" id="{1DAD7820-9542-4A50-9E41-66FA11DB6CC7}"/>
                </a:ext>
              </a:extLst>
            </p:cNvPr>
            <p:cNvSpPr>
              <a:spLocks noChangeArrowheads="1"/>
            </p:cNvSpPr>
            <p:nvPr/>
          </p:nvSpPr>
          <p:spPr bwMode="auto">
            <a:xfrm>
              <a:off x="6398339" y="3791117"/>
              <a:ext cx="1984893" cy="478387"/>
            </a:xfrm>
            <a:prstGeom prst="rect">
              <a:avLst/>
            </a:prstGeom>
            <a:solidFill>
              <a:srgbClr val="E5C8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£4000</a:t>
              </a:r>
            </a:p>
          </p:txBody>
        </p:sp>
        <p:sp>
          <p:nvSpPr>
            <p:cNvPr id="59" name="Rectangle 4">
              <a:extLst>
                <a:ext uri="{FF2B5EF4-FFF2-40B4-BE49-F238E27FC236}">
                  <a16:creationId xmlns:a16="http://schemas.microsoft.com/office/drawing/2014/main" id="{C40CC981-9CDD-4122-BE13-20A6FFDF0405}"/>
                </a:ext>
              </a:extLst>
            </p:cNvPr>
            <p:cNvSpPr>
              <a:spLocks noChangeArrowheads="1"/>
            </p:cNvSpPr>
            <p:nvPr/>
          </p:nvSpPr>
          <p:spPr bwMode="auto">
            <a:xfrm>
              <a:off x="6398339" y="328875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£5000</a:t>
              </a:r>
            </a:p>
          </p:txBody>
        </p:sp>
        <p:sp>
          <p:nvSpPr>
            <p:cNvPr id="60" name="Rectangle 4">
              <a:extLst>
                <a:ext uri="{FF2B5EF4-FFF2-40B4-BE49-F238E27FC236}">
                  <a16:creationId xmlns:a16="http://schemas.microsoft.com/office/drawing/2014/main" id="{8B89C69E-DA18-4D5E-A778-8D3E0EC0ECB0}"/>
                </a:ext>
              </a:extLst>
            </p:cNvPr>
            <p:cNvSpPr>
              <a:spLocks noChangeArrowheads="1"/>
            </p:cNvSpPr>
            <p:nvPr/>
          </p:nvSpPr>
          <p:spPr bwMode="auto">
            <a:xfrm>
              <a:off x="6398339" y="2797441"/>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£6000</a:t>
              </a:r>
            </a:p>
          </p:txBody>
        </p:sp>
        <p:sp>
          <p:nvSpPr>
            <p:cNvPr id="61" name="Rectangle 4">
              <a:extLst>
                <a:ext uri="{FF2B5EF4-FFF2-40B4-BE49-F238E27FC236}">
                  <a16:creationId xmlns:a16="http://schemas.microsoft.com/office/drawing/2014/main" id="{ED4E39ED-3839-424E-B9C2-920C771071A9}"/>
                </a:ext>
              </a:extLst>
            </p:cNvPr>
            <p:cNvSpPr>
              <a:spLocks noChangeArrowheads="1"/>
            </p:cNvSpPr>
            <p:nvPr/>
          </p:nvSpPr>
          <p:spPr bwMode="auto">
            <a:xfrm>
              <a:off x="6398339" y="230068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£7000</a:t>
              </a:r>
            </a:p>
          </p:txBody>
        </p:sp>
        <p:sp>
          <p:nvSpPr>
            <p:cNvPr id="62" name="Rectangle 4">
              <a:extLst>
                <a:ext uri="{FF2B5EF4-FFF2-40B4-BE49-F238E27FC236}">
                  <a16:creationId xmlns:a16="http://schemas.microsoft.com/office/drawing/2014/main" id="{37BB98A9-43A1-4FAD-AC1E-CFD5808399AE}"/>
                </a:ext>
              </a:extLst>
            </p:cNvPr>
            <p:cNvSpPr>
              <a:spLocks noChangeArrowheads="1"/>
            </p:cNvSpPr>
            <p:nvPr/>
          </p:nvSpPr>
          <p:spPr bwMode="auto">
            <a:xfrm>
              <a:off x="6398339" y="180527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£8000</a:t>
              </a:r>
            </a:p>
          </p:txBody>
        </p:sp>
        <p:sp>
          <p:nvSpPr>
            <p:cNvPr id="63" name="Rectangle 4">
              <a:extLst>
                <a:ext uri="{FF2B5EF4-FFF2-40B4-BE49-F238E27FC236}">
                  <a16:creationId xmlns:a16="http://schemas.microsoft.com/office/drawing/2014/main" id="{D5B3CE3F-D5A8-4231-BB51-85D0E6BB4DBE}"/>
                </a:ext>
              </a:extLst>
            </p:cNvPr>
            <p:cNvSpPr>
              <a:spLocks noChangeArrowheads="1"/>
            </p:cNvSpPr>
            <p:nvPr/>
          </p:nvSpPr>
          <p:spPr bwMode="auto">
            <a:xfrm>
              <a:off x="6398339" y="131296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£9000</a:t>
              </a:r>
            </a:p>
          </p:txBody>
        </p:sp>
      </p:grpSp>
      <p:sp>
        <p:nvSpPr>
          <p:cNvPr id="9218" name="Title 20">
            <a:extLst>
              <a:ext uri="{FF2B5EF4-FFF2-40B4-BE49-F238E27FC236}">
                <a16:creationId xmlns:a16="http://schemas.microsoft.com/office/drawing/2014/main" id="{643EDD3C-9106-400D-931A-ACB3DDF2EE37}"/>
              </a:ext>
            </a:extLst>
          </p:cNvPr>
          <p:cNvSpPr>
            <a:spLocks noGrp="1"/>
          </p:cNvSpPr>
          <p:nvPr>
            <p:ph type="title"/>
          </p:nvPr>
        </p:nvSpPr>
        <p:spPr>
          <a:xfrm>
            <a:off x="-780776" y="2757988"/>
            <a:ext cx="8220075" cy="347663"/>
          </a:xfrm>
        </p:spPr>
        <p:txBody>
          <a:bodyPr/>
          <a:lstStyle/>
          <a:p>
            <a:pPr eaLnBrk="1" hangingPunct="1"/>
            <a:r>
              <a:rPr lang="en-GB" altLang="en-US" sz="2400" dirty="0"/>
              <a:t>Question 4</a:t>
            </a:r>
          </a:p>
        </p:txBody>
      </p:sp>
      <p:sp>
        <p:nvSpPr>
          <p:cNvPr id="9219" name="Rectangle 4">
            <a:extLst>
              <a:ext uri="{FF2B5EF4-FFF2-40B4-BE49-F238E27FC236}">
                <a16:creationId xmlns:a16="http://schemas.microsoft.com/office/drawing/2014/main" id="{71252445-C6BD-4857-87D7-FB81E9B3EC93}"/>
              </a:ext>
            </a:extLst>
          </p:cNvPr>
          <p:cNvSpPr>
            <a:spLocks noChangeArrowheads="1"/>
          </p:cNvSpPr>
          <p:nvPr/>
        </p:nvSpPr>
        <p:spPr bwMode="auto">
          <a:xfrm>
            <a:off x="1099126" y="3111495"/>
            <a:ext cx="4405747" cy="113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marL="0" marR="0" lvl="0" indent="0" algn="ctr" rtl="0">
              <a:lnSpc>
                <a:spcPct val="100000"/>
              </a:lnSpc>
              <a:spcBef>
                <a:spcPts val="0"/>
              </a:spcBef>
              <a:spcAft>
                <a:spcPts val="0"/>
              </a:spcAft>
              <a:buClr>
                <a:schemeClr val="dk1"/>
              </a:buClr>
              <a:buSzPts val="3200"/>
              <a:buFont typeface="Arial"/>
              <a:buNone/>
            </a:pPr>
            <a:r>
              <a:rPr lang="en-GB" sz="3200" b="1" dirty="0">
                <a:solidFill>
                  <a:schemeClr val="dk1"/>
                </a:solidFill>
              </a:rPr>
              <a:t>What is 89 400 divided by 100</a:t>
            </a:r>
            <a:r>
              <a:rPr lang="en-GB" sz="3200" b="1" dirty="0">
                <a:solidFill>
                  <a:schemeClr val="dk1"/>
                </a:solidFill>
                <a:latin typeface="Arial"/>
                <a:ea typeface="Arial"/>
                <a:cs typeface="Arial"/>
                <a:sym typeface="Arial"/>
              </a:rPr>
              <a:t>?</a:t>
            </a:r>
          </a:p>
        </p:txBody>
      </p:sp>
      <p:sp>
        <p:nvSpPr>
          <p:cNvPr id="4" name="Option 1">
            <a:extLst>
              <a:ext uri="{FF2B5EF4-FFF2-40B4-BE49-F238E27FC236}">
                <a16:creationId xmlns:a16="http://schemas.microsoft.com/office/drawing/2014/main" id="{D1DE12FD-05B5-45B9-81DE-0AAF533B25AB}"/>
              </a:ext>
            </a:extLst>
          </p:cNvPr>
          <p:cNvSpPr/>
          <p:nvPr/>
        </p:nvSpPr>
        <p:spPr>
          <a:xfrm>
            <a:off x="765811" y="5262732"/>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940</a:t>
            </a:r>
          </a:p>
        </p:txBody>
      </p:sp>
      <p:sp>
        <p:nvSpPr>
          <p:cNvPr id="8" name="Option 2">
            <a:extLst>
              <a:ext uri="{FF2B5EF4-FFF2-40B4-BE49-F238E27FC236}">
                <a16:creationId xmlns:a16="http://schemas.microsoft.com/office/drawing/2014/main" id="{BDBA5D05-92B0-4549-B7D9-7DD8901D9598}"/>
              </a:ext>
            </a:extLst>
          </p:cNvPr>
          <p:cNvSpPr/>
          <p:nvPr/>
        </p:nvSpPr>
        <p:spPr>
          <a:xfrm>
            <a:off x="3550870" y="4397134"/>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8900</a:t>
            </a:r>
          </a:p>
        </p:txBody>
      </p:sp>
      <p:sp>
        <p:nvSpPr>
          <p:cNvPr id="9" name="Option 3">
            <a:extLst>
              <a:ext uri="{FF2B5EF4-FFF2-40B4-BE49-F238E27FC236}">
                <a16:creationId xmlns:a16="http://schemas.microsoft.com/office/drawing/2014/main" id="{E7B430C7-4784-457E-B87E-FCD2E109E1D8}"/>
              </a:ext>
            </a:extLst>
          </p:cNvPr>
          <p:cNvSpPr/>
          <p:nvPr/>
        </p:nvSpPr>
        <p:spPr>
          <a:xfrm>
            <a:off x="755211" y="4395365"/>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894</a:t>
            </a:r>
          </a:p>
        </p:txBody>
      </p:sp>
      <p:sp>
        <p:nvSpPr>
          <p:cNvPr id="10" name="Option 4">
            <a:extLst>
              <a:ext uri="{FF2B5EF4-FFF2-40B4-BE49-F238E27FC236}">
                <a16:creationId xmlns:a16="http://schemas.microsoft.com/office/drawing/2014/main" id="{7D41A1ED-2706-4DB3-910D-95623BD97D30}"/>
              </a:ext>
            </a:extLst>
          </p:cNvPr>
          <p:cNvSpPr/>
          <p:nvPr/>
        </p:nvSpPr>
        <p:spPr>
          <a:xfrm>
            <a:off x="3550870" y="5278019"/>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8940</a:t>
            </a:r>
          </a:p>
        </p:txBody>
      </p:sp>
      <p:sp>
        <p:nvSpPr>
          <p:cNvPr id="11" name="Answer 1">
            <a:extLst>
              <a:ext uri="{FF2B5EF4-FFF2-40B4-BE49-F238E27FC236}">
                <a16:creationId xmlns:a16="http://schemas.microsoft.com/office/drawing/2014/main" id="{052DC99A-AE1F-4594-B501-8EFDB2D7C92D}"/>
              </a:ext>
            </a:extLst>
          </p:cNvPr>
          <p:cNvSpPr/>
          <p:nvPr/>
        </p:nvSpPr>
        <p:spPr>
          <a:xfrm>
            <a:off x="773623" y="5266502"/>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940</a:t>
            </a:r>
          </a:p>
        </p:txBody>
      </p:sp>
      <p:sp>
        <p:nvSpPr>
          <p:cNvPr id="12" name="Answer 2">
            <a:extLst>
              <a:ext uri="{FF2B5EF4-FFF2-40B4-BE49-F238E27FC236}">
                <a16:creationId xmlns:a16="http://schemas.microsoft.com/office/drawing/2014/main" id="{B00DD728-3553-4AAD-850C-F9C7C5FC08B9}"/>
              </a:ext>
            </a:extLst>
          </p:cNvPr>
          <p:cNvSpPr/>
          <p:nvPr/>
        </p:nvSpPr>
        <p:spPr>
          <a:xfrm>
            <a:off x="3541133" y="4399752"/>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8900</a:t>
            </a:r>
          </a:p>
        </p:txBody>
      </p:sp>
      <p:sp>
        <p:nvSpPr>
          <p:cNvPr id="13" name="Answer 3">
            <a:extLst>
              <a:ext uri="{FF2B5EF4-FFF2-40B4-BE49-F238E27FC236}">
                <a16:creationId xmlns:a16="http://schemas.microsoft.com/office/drawing/2014/main" id="{24DD1305-F2A4-4DFE-B567-2965BF79C8F4}"/>
              </a:ext>
            </a:extLst>
          </p:cNvPr>
          <p:cNvSpPr/>
          <p:nvPr/>
        </p:nvSpPr>
        <p:spPr>
          <a:xfrm>
            <a:off x="747631" y="4380869"/>
            <a:ext cx="2590099" cy="526912"/>
          </a:xfrm>
          <a:prstGeom prst="bevel">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894</a:t>
            </a:r>
          </a:p>
        </p:txBody>
      </p:sp>
      <p:sp>
        <p:nvSpPr>
          <p:cNvPr id="14" name="Answer 4">
            <a:extLst>
              <a:ext uri="{FF2B5EF4-FFF2-40B4-BE49-F238E27FC236}">
                <a16:creationId xmlns:a16="http://schemas.microsoft.com/office/drawing/2014/main" id="{7C1A2281-B2FA-489C-809C-D9CF41E684C4}"/>
              </a:ext>
            </a:extLst>
          </p:cNvPr>
          <p:cNvSpPr/>
          <p:nvPr/>
        </p:nvSpPr>
        <p:spPr>
          <a:xfrm>
            <a:off x="3541132" y="5274234"/>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8940</a:t>
            </a:r>
          </a:p>
        </p:txBody>
      </p:sp>
      <p:pic>
        <p:nvPicPr>
          <p:cNvPr id="16" name="Picture 15">
            <a:extLst>
              <a:ext uri="{FF2B5EF4-FFF2-40B4-BE49-F238E27FC236}">
                <a16:creationId xmlns:a16="http://schemas.microsoft.com/office/drawing/2014/main" id="{A005230A-7A68-4333-A4BE-BDF7F1FFE7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6570" y="-388"/>
            <a:ext cx="2453842" cy="2452342"/>
          </a:xfrm>
          <a:prstGeom prst="rect">
            <a:avLst/>
          </a:prstGeom>
        </p:spPr>
      </p:pic>
      <p:grpSp>
        <p:nvGrpSpPr>
          <p:cNvPr id="6" name="Group 5">
            <a:extLst>
              <a:ext uri="{FF2B5EF4-FFF2-40B4-BE49-F238E27FC236}">
                <a16:creationId xmlns:a16="http://schemas.microsoft.com/office/drawing/2014/main" id="{D52F29EA-B23B-4F77-9B2E-2E24616B2F95}"/>
              </a:ext>
            </a:extLst>
          </p:cNvPr>
          <p:cNvGrpSpPr/>
          <p:nvPr/>
        </p:nvGrpSpPr>
        <p:grpSpPr>
          <a:xfrm>
            <a:off x="4401463" y="1064032"/>
            <a:ext cx="1508316" cy="759261"/>
            <a:chOff x="4290629" y="1064032"/>
            <a:chExt cx="1508316" cy="759261"/>
          </a:xfrm>
        </p:grpSpPr>
        <p:sp>
          <p:nvSpPr>
            <p:cNvPr id="32" name="Rectangle 4">
              <a:extLst>
                <a:ext uri="{FF2B5EF4-FFF2-40B4-BE49-F238E27FC236}">
                  <a16:creationId xmlns:a16="http://schemas.microsoft.com/office/drawing/2014/main" id="{3F10C9D4-FEC4-4DA3-9B0A-794105D25A9B}"/>
                </a:ext>
              </a:extLst>
            </p:cNvPr>
            <p:cNvSpPr>
              <a:spLocks noChangeArrowheads="1"/>
            </p:cNvSpPr>
            <p:nvPr/>
          </p:nvSpPr>
          <p:spPr bwMode="auto">
            <a:xfrm>
              <a:off x="4290629" y="1064032"/>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2800" b="1" dirty="0">
                <a:ln w="19050">
                  <a:noFill/>
                </a:ln>
                <a:solidFill>
                  <a:srgbClr val="232321"/>
                </a:solidFill>
                <a:cs typeface="Arial" panose="020B0604020202020204" pitchFamily="34" charset="0"/>
              </a:endParaRPr>
            </a:p>
          </p:txBody>
        </p:sp>
        <p:pic>
          <p:nvPicPr>
            <p:cNvPr id="5" name="Picture 4">
              <a:extLst>
                <a:ext uri="{FF2B5EF4-FFF2-40B4-BE49-F238E27FC236}">
                  <a16:creationId xmlns:a16="http://schemas.microsoft.com/office/drawing/2014/main" id="{61375A7F-5A43-47D1-86D6-C70AA48E03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30921">
              <a:off x="4830861" y="1138571"/>
              <a:ext cx="452314" cy="610719"/>
            </a:xfrm>
            <a:prstGeom prst="rect">
              <a:avLst/>
            </a:prstGeom>
          </p:spPr>
        </p:pic>
      </p:grpSp>
      <p:sp>
        <p:nvSpPr>
          <p:cNvPr id="31" name="5050">
            <a:extLst>
              <a:ext uri="{FF2B5EF4-FFF2-40B4-BE49-F238E27FC236}">
                <a16:creationId xmlns:a16="http://schemas.microsoft.com/office/drawing/2014/main" id="{A19D9412-919B-4861-AB61-ACBF94FA5921}"/>
              </a:ext>
            </a:extLst>
          </p:cNvPr>
          <p:cNvSpPr>
            <a:spLocks noChangeArrowheads="1"/>
          </p:cNvSpPr>
          <p:nvPr/>
        </p:nvSpPr>
        <p:spPr bwMode="auto">
          <a:xfrm>
            <a:off x="2786975" y="1083208"/>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50:50</a:t>
            </a:r>
          </a:p>
        </p:txBody>
      </p:sp>
      <p:sp>
        <p:nvSpPr>
          <p:cNvPr id="35" name="Play again">
            <a:hlinkClick r:id="rId4" action="ppaction://hlinksldjump"/>
            <a:extLst>
              <a:ext uri="{FF2B5EF4-FFF2-40B4-BE49-F238E27FC236}">
                <a16:creationId xmlns:a16="http://schemas.microsoft.com/office/drawing/2014/main" id="{A77D5E7D-2A97-4B11-8E08-99B84A170897}"/>
              </a:ext>
            </a:extLst>
          </p:cNvPr>
          <p:cNvSpPr>
            <a:spLocks noChangeArrowheads="1"/>
          </p:cNvSpPr>
          <p:nvPr/>
        </p:nvSpPr>
        <p:spPr bwMode="auto">
          <a:xfrm>
            <a:off x="3076627" y="3620244"/>
            <a:ext cx="2618913" cy="665486"/>
          </a:xfrm>
          <a:prstGeom prst="roundRect">
            <a:avLst/>
          </a:prstGeom>
          <a:solidFill>
            <a:srgbClr val="85BD33"/>
          </a:solidFill>
          <a:ln w="38100">
            <a:solidFill>
              <a:srgbClr val="FF0000"/>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dirty="0">
                <a:ln w="19050">
                  <a:noFill/>
                </a:ln>
                <a:solidFill>
                  <a:srgbClr val="232321"/>
                </a:solidFill>
                <a:cs typeface="Arial" panose="020B0604020202020204" pitchFamily="34" charset="0"/>
              </a:rPr>
              <a:t>Play Again</a:t>
            </a:r>
          </a:p>
        </p:txBody>
      </p:sp>
      <p:sp>
        <p:nvSpPr>
          <p:cNvPr id="41" name="next question">
            <a:hlinkClick r:id="" action="ppaction://hlinkshowjump?jump=nextslide"/>
            <a:extLst>
              <a:ext uri="{FF2B5EF4-FFF2-40B4-BE49-F238E27FC236}">
                <a16:creationId xmlns:a16="http://schemas.microsoft.com/office/drawing/2014/main" id="{C2801192-328A-4DDA-9D29-2FCC43482A73}"/>
              </a:ext>
            </a:extLst>
          </p:cNvPr>
          <p:cNvSpPr>
            <a:spLocks noChangeArrowheads="1"/>
          </p:cNvSpPr>
          <p:nvPr/>
        </p:nvSpPr>
        <p:spPr bwMode="auto">
          <a:xfrm>
            <a:off x="3329261" y="6015037"/>
            <a:ext cx="2486588" cy="597383"/>
          </a:xfrm>
          <a:prstGeom prst="roundRect">
            <a:avLst/>
          </a:prstGeom>
          <a:solidFill>
            <a:schemeClr val="bg1"/>
          </a:solidFill>
          <a:ln w="38100">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Next Question</a:t>
            </a:r>
          </a:p>
        </p:txBody>
      </p:sp>
      <p:sp>
        <p:nvSpPr>
          <p:cNvPr id="42" name="Rectangle 4">
            <a:extLst>
              <a:ext uri="{FF2B5EF4-FFF2-40B4-BE49-F238E27FC236}">
                <a16:creationId xmlns:a16="http://schemas.microsoft.com/office/drawing/2014/main" id="{DBFD0C60-C2E5-4514-B969-5C8853AE3D11}"/>
              </a:ext>
            </a:extLst>
          </p:cNvPr>
          <p:cNvSpPr>
            <a:spLocks noChangeArrowheads="1"/>
          </p:cNvSpPr>
          <p:nvPr/>
        </p:nvSpPr>
        <p:spPr bwMode="auto">
          <a:xfrm>
            <a:off x="648271" y="1936037"/>
            <a:ext cx="7650045" cy="680379"/>
          </a:xfrm>
          <a:prstGeom prst="roundRect">
            <a:avLst>
              <a:gd name="adj" fmla="val 9196"/>
            </a:avLst>
          </a:prstGeom>
          <a:solidFill>
            <a:schemeClr val="bg1"/>
          </a:solidFill>
          <a:ln w="57150">
            <a:solidFill>
              <a:srgbClr val="8C368C"/>
            </a:solidFill>
          </a:ln>
        </p:spPr>
        <p:txBody>
          <a:bodyPr wrap="square" lIns="0" tIns="108000" rIns="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rPr>
              <a:t>ask a friend for help with this question!</a:t>
            </a:r>
          </a:p>
        </p:txBody>
      </p:sp>
      <p:sp>
        <p:nvSpPr>
          <p:cNvPr id="36" name="Answer 1">
            <a:extLst>
              <a:ext uri="{FF2B5EF4-FFF2-40B4-BE49-F238E27FC236}">
                <a16:creationId xmlns:a16="http://schemas.microsoft.com/office/drawing/2014/main" id="{C461117D-2C02-4B68-964B-75A78678D99E}"/>
              </a:ext>
            </a:extLst>
          </p:cNvPr>
          <p:cNvSpPr/>
          <p:nvPr/>
        </p:nvSpPr>
        <p:spPr>
          <a:xfrm>
            <a:off x="747888" y="5262619"/>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940</a:t>
            </a:r>
          </a:p>
        </p:txBody>
      </p:sp>
      <p:sp>
        <p:nvSpPr>
          <p:cNvPr id="37" name="Answer 4">
            <a:extLst>
              <a:ext uri="{FF2B5EF4-FFF2-40B4-BE49-F238E27FC236}">
                <a16:creationId xmlns:a16="http://schemas.microsoft.com/office/drawing/2014/main" id="{3DB9214C-0831-4B1F-A01B-6C4200B3BDDF}"/>
              </a:ext>
            </a:extLst>
          </p:cNvPr>
          <p:cNvSpPr/>
          <p:nvPr/>
        </p:nvSpPr>
        <p:spPr>
          <a:xfrm>
            <a:off x="3548944" y="5270449"/>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8940</a:t>
            </a:r>
          </a:p>
        </p:txBody>
      </p:sp>
      <p:sp>
        <p:nvSpPr>
          <p:cNvPr id="34" name="Game over">
            <a:extLst>
              <a:ext uri="{FF2B5EF4-FFF2-40B4-BE49-F238E27FC236}">
                <a16:creationId xmlns:a16="http://schemas.microsoft.com/office/drawing/2014/main" id="{7BAD8412-5C82-455D-BED5-278F10EAC4A8}"/>
              </a:ext>
            </a:extLst>
          </p:cNvPr>
          <p:cNvSpPr>
            <a:spLocks noChangeArrowheads="1"/>
          </p:cNvSpPr>
          <p:nvPr/>
        </p:nvSpPr>
        <p:spPr bwMode="auto">
          <a:xfrm>
            <a:off x="1716269" y="2174372"/>
            <a:ext cx="5261734" cy="1466449"/>
          </a:xfrm>
          <a:prstGeom prst="roundRect">
            <a:avLst>
              <a:gd name="adj" fmla="val 9196"/>
            </a:avLst>
          </a:prstGeom>
          <a:solidFill>
            <a:schemeClr val="bg1"/>
          </a:solidFill>
          <a:ln w="57150">
            <a:solidFill>
              <a:srgbClr val="FF00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7200" b="1" dirty="0">
                <a:ln w="19050">
                  <a:noFill/>
                </a:ln>
                <a:solidFill>
                  <a:srgbClr val="232321"/>
                </a:solidFill>
              </a:rPr>
              <a:t>Game Over!</a:t>
            </a:r>
            <a:endParaRPr lang="en-GB" altLang="en-US" sz="8000" b="1" dirty="0">
              <a:ln w="19050">
                <a:noFill/>
              </a:ln>
              <a:solidFill>
                <a:srgbClr val="232321"/>
              </a:solidFill>
            </a:endParaRPr>
          </a:p>
        </p:txBody>
      </p:sp>
      <p:pic>
        <p:nvPicPr>
          <p:cNvPr id="7" name="Tick">
            <a:extLst>
              <a:ext uri="{FF2B5EF4-FFF2-40B4-BE49-F238E27FC236}">
                <a16:creationId xmlns:a16="http://schemas.microsoft.com/office/drawing/2014/main" id="{56EAA764-837B-4ABA-8CE8-BF142332ABB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72770" y="3853443"/>
            <a:ext cx="1010240" cy="105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Rectangle 4">
            <a:extLst>
              <a:ext uri="{FF2B5EF4-FFF2-40B4-BE49-F238E27FC236}">
                <a16:creationId xmlns:a16="http://schemas.microsoft.com/office/drawing/2014/main" id="{8DB4578E-C4CD-4E6A-9271-36FF5B007ACB}"/>
              </a:ext>
            </a:extLst>
          </p:cNvPr>
          <p:cNvSpPr>
            <a:spLocks noChangeArrowheads="1"/>
          </p:cNvSpPr>
          <p:nvPr/>
        </p:nvSpPr>
        <p:spPr bwMode="auto">
          <a:xfrm>
            <a:off x="583611" y="2632458"/>
            <a:ext cx="7730847" cy="1595513"/>
          </a:xfrm>
          <a:prstGeom prst="roundRect">
            <a:avLst>
              <a:gd name="adj" fmla="val 9196"/>
            </a:avLst>
          </a:prstGeom>
          <a:solidFill>
            <a:schemeClr val="bg1"/>
          </a:solidFill>
          <a:ln w="57150">
            <a:solidFill>
              <a:srgbClr val="E5C8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4000" b="1" dirty="0">
                <a:ln w="19050">
                  <a:noFill/>
                </a:ln>
                <a:solidFill>
                  <a:srgbClr val="232321"/>
                </a:solidFill>
              </a:rPr>
              <a:t>Correct answer!</a:t>
            </a:r>
            <a:br>
              <a:rPr lang="en-GB" altLang="en-US" sz="4000" b="1" dirty="0">
                <a:ln w="19050">
                  <a:noFill/>
                </a:ln>
                <a:solidFill>
                  <a:srgbClr val="232321"/>
                </a:solidFill>
              </a:rPr>
            </a:br>
            <a:r>
              <a:rPr lang="en-GB" altLang="en-US" sz="4000" b="1" dirty="0">
                <a:ln w="19050">
                  <a:noFill/>
                </a:ln>
                <a:solidFill>
                  <a:srgbClr val="232321"/>
                </a:solidFill>
              </a:rPr>
              <a:t>You have won </a:t>
            </a:r>
            <a:r>
              <a:rPr lang="en-GB" altLang="en-US" sz="4000" b="1" dirty="0">
                <a:ln w="19050">
                  <a:noFill/>
                </a:ln>
                <a:solidFill>
                  <a:srgbClr val="8C368C"/>
                </a:solidFill>
              </a:rPr>
              <a:t>£4000</a:t>
            </a:r>
            <a:r>
              <a:rPr lang="en-GB" altLang="en-US" sz="4000" b="1" dirty="0">
                <a:ln w="19050">
                  <a:noFill/>
                </a:ln>
                <a:solidFill>
                  <a:srgbClr val="232321"/>
                </a:solidFill>
              </a:rPr>
              <a:t>!</a:t>
            </a:r>
            <a:endParaRPr lang="en-GB" altLang="en-US" sz="4400" b="1" dirty="0">
              <a:ln w="19050">
                <a:noFill/>
              </a:ln>
              <a:solidFill>
                <a:srgbClr val="232321"/>
              </a:solidFill>
            </a:endParaRPr>
          </a:p>
        </p:txBody>
      </p:sp>
    </p:spTree>
    <p:extLst>
      <p:ext uri="{BB962C8B-B14F-4D97-AF65-F5344CB8AC3E}">
        <p14:creationId xmlns:p14="http://schemas.microsoft.com/office/powerpoint/2010/main" val="32979900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nextCondLst>
                <p:cond evt="onClick" delay="0">
                  <p:tgtEl>
                    <p:spTgt spid="4"/>
                  </p:tgtEl>
                </p:cond>
              </p:nextCondLst>
            </p:seq>
            <p:seq concurrent="1" nextAc="seek">
              <p:cTn id="18" restart="whenNotActive" fill="hold" evtFilter="cancelBubble" nodeType="interactiveSeq">
                <p:stCondLst>
                  <p:cond evt="onClick" delay="0">
                    <p:tgtEl>
                      <p:spTgt spid="8"/>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53" presetClass="entr" presetSubtype="16" fill="hold" grpId="1"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1"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childTnLst>
                    </p:cTn>
                  </p:par>
                </p:childTnLst>
              </p:cTn>
              <p:nextCondLst>
                <p:cond evt="onClick" delay="0">
                  <p:tgtEl>
                    <p:spTgt spid="8"/>
                  </p:tgtEl>
                </p:cond>
              </p:nextCondLst>
            </p:seq>
            <p:seq concurrent="1" nextAc="seek">
              <p:cTn id="34" restart="whenNotActive" fill="hold" evtFilter="cancelBubble" nodeType="interactiveSeq">
                <p:stCondLst>
                  <p:cond evt="onClick" delay="0">
                    <p:tgtEl>
                      <p:spTgt spid="9"/>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10" presetClass="entr" presetSubtype="0"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p:cTn id="45" dur="500" fill="hold"/>
                                        <p:tgtEl>
                                          <p:spTgt spid="33"/>
                                        </p:tgtEl>
                                        <p:attrNameLst>
                                          <p:attrName>ppt_w</p:attrName>
                                        </p:attrNameLst>
                                      </p:cBhvr>
                                      <p:tavLst>
                                        <p:tav tm="0">
                                          <p:val>
                                            <p:fltVal val="0"/>
                                          </p:val>
                                        </p:tav>
                                        <p:tav tm="100000">
                                          <p:val>
                                            <p:strVal val="#ppt_w"/>
                                          </p:val>
                                        </p:tav>
                                      </p:tavLst>
                                    </p:anim>
                                    <p:anim calcmode="lin" valueType="num">
                                      <p:cBhvr>
                                        <p:cTn id="46" dur="500" fill="hold"/>
                                        <p:tgtEl>
                                          <p:spTgt spid="33"/>
                                        </p:tgtEl>
                                        <p:attrNameLst>
                                          <p:attrName>ppt_h</p:attrName>
                                        </p:attrNameLst>
                                      </p:cBhvr>
                                      <p:tavLst>
                                        <p:tav tm="0">
                                          <p:val>
                                            <p:fltVal val="0"/>
                                          </p:val>
                                        </p:tav>
                                        <p:tav tm="100000">
                                          <p:val>
                                            <p:strVal val="#ppt_h"/>
                                          </p:val>
                                        </p:tav>
                                      </p:tavLst>
                                    </p:anim>
                                    <p:animEffect transition="in" filter="fade">
                                      <p:cBhvr>
                                        <p:cTn id="47" dur="500"/>
                                        <p:tgtEl>
                                          <p:spTgt spid="33"/>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 calcmode="lin" valueType="num">
                                      <p:cBhvr>
                                        <p:cTn id="50" dur="500" fill="hold"/>
                                        <p:tgtEl>
                                          <p:spTgt spid="41"/>
                                        </p:tgtEl>
                                        <p:attrNameLst>
                                          <p:attrName>ppt_w</p:attrName>
                                        </p:attrNameLst>
                                      </p:cBhvr>
                                      <p:tavLst>
                                        <p:tav tm="0">
                                          <p:val>
                                            <p:fltVal val="0"/>
                                          </p:val>
                                        </p:tav>
                                        <p:tav tm="100000">
                                          <p:val>
                                            <p:strVal val="#ppt_w"/>
                                          </p:val>
                                        </p:tav>
                                      </p:tavLst>
                                    </p:anim>
                                    <p:anim calcmode="lin" valueType="num">
                                      <p:cBhvr>
                                        <p:cTn id="51" dur="500" fill="hold"/>
                                        <p:tgtEl>
                                          <p:spTgt spid="41"/>
                                        </p:tgtEl>
                                        <p:attrNameLst>
                                          <p:attrName>ppt_h</p:attrName>
                                        </p:attrNameLst>
                                      </p:cBhvr>
                                      <p:tavLst>
                                        <p:tav tm="0">
                                          <p:val>
                                            <p:fltVal val="0"/>
                                          </p:val>
                                        </p:tav>
                                        <p:tav tm="100000">
                                          <p:val>
                                            <p:strVal val="#ppt_h"/>
                                          </p:val>
                                        </p:tav>
                                      </p:tavLst>
                                    </p:anim>
                                    <p:animEffect transition="in" filter="fade">
                                      <p:cBhvr>
                                        <p:cTn id="52" dur="500"/>
                                        <p:tgtEl>
                                          <p:spTgt spid="41"/>
                                        </p:tgtEl>
                                      </p:cBhvr>
                                    </p:animEffect>
                                  </p:childTnLst>
                                </p:cTn>
                              </p:par>
                            </p:childTnLst>
                          </p:cTn>
                        </p:par>
                      </p:childTnLst>
                    </p:cTn>
                  </p:par>
                </p:childTnLst>
              </p:cTn>
              <p:nextCondLst>
                <p:cond evt="onClick" delay="0">
                  <p:tgtEl>
                    <p:spTgt spid="9"/>
                  </p:tgtEl>
                </p:cond>
              </p:nextCondLst>
            </p:seq>
            <p:seq concurrent="1" nextAc="seek">
              <p:cTn id="53" restart="whenNotActive" fill="hold" evtFilter="cancelBubble" nodeType="interactiveSeq">
                <p:stCondLst>
                  <p:cond evt="onClick" delay="0">
                    <p:tgtEl>
                      <p:spTgt spid="10"/>
                    </p:tgtEl>
                  </p:cond>
                </p:stCondLst>
                <p:endSync evt="end" delay="0">
                  <p:rtn val="all"/>
                </p:endSync>
                <p:childTnLst>
                  <p:par>
                    <p:cTn id="54" fill="hold" nodeType="clickPar">
                      <p:stCondLst>
                        <p:cond delay="0"/>
                      </p:stCondLst>
                      <p:childTnLst>
                        <p:par>
                          <p:cTn id="55" fill="hold" nodeType="withGroup">
                            <p:stCondLst>
                              <p:cond delay="0"/>
                            </p:stCondLst>
                            <p:childTnLst>
                              <p:par>
                                <p:cTn id="56" presetID="10" presetClass="entr" presetSubtype="0"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par>
                                <p:cTn id="59" presetID="53" presetClass="entr" presetSubtype="16" fill="hold" grpId="2"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p:cTn id="61" dur="500" fill="hold"/>
                                        <p:tgtEl>
                                          <p:spTgt spid="34"/>
                                        </p:tgtEl>
                                        <p:attrNameLst>
                                          <p:attrName>ppt_w</p:attrName>
                                        </p:attrNameLst>
                                      </p:cBhvr>
                                      <p:tavLst>
                                        <p:tav tm="0">
                                          <p:val>
                                            <p:fltVal val="0"/>
                                          </p:val>
                                        </p:tav>
                                        <p:tav tm="100000">
                                          <p:val>
                                            <p:strVal val="#ppt_w"/>
                                          </p:val>
                                        </p:tav>
                                      </p:tavLst>
                                    </p:anim>
                                    <p:anim calcmode="lin" valueType="num">
                                      <p:cBhvr>
                                        <p:cTn id="62" dur="500" fill="hold"/>
                                        <p:tgtEl>
                                          <p:spTgt spid="34"/>
                                        </p:tgtEl>
                                        <p:attrNameLst>
                                          <p:attrName>ppt_h</p:attrName>
                                        </p:attrNameLst>
                                      </p:cBhvr>
                                      <p:tavLst>
                                        <p:tav tm="0">
                                          <p:val>
                                            <p:fltVal val="0"/>
                                          </p:val>
                                        </p:tav>
                                        <p:tav tm="100000">
                                          <p:val>
                                            <p:strVal val="#ppt_h"/>
                                          </p:val>
                                        </p:tav>
                                      </p:tavLst>
                                    </p:anim>
                                    <p:animEffect transition="in" filter="fade">
                                      <p:cBhvr>
                                        <p:cTn id="63" dur="500"/>
                                        <p:tgtEl>
                                          <p:spTgt spid="34"/>
                                        </p:tgtEl>
                                      </p:cBhvr>
                                    </p:animEffect>
                                  </p:childTnLst>
                                </p:cTn>
                              </p:par>
                              <p:par>
                                <p:cTn id="64" presetID="53" presetClass="entr" presetSubtype="16" fill="hold" grpId="2"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fltVal val="0"/>
                                          </p:val>
                                        </p:tav>
                                        <p:tav tm="100000">
                                          <p:val>
                                            <p:strVal val="#ppt_h"/>
                                          </p:val>
                                        </p:tav>
                                      </p:tavLst>
                                    </p:anim>
                                    <p:animEffect transition="in" filter="fade">
                                      <p:cBhvr>
                                        <p:cTn id="68" dur="500"/>
                                        <p:tgtEl>
                                          <p:spTgt spid="35"/>
                                        </p:tgtEl>
                                      </p:cBhvr>
                                    </p:animEffect>
                                  </p:childTnLst>
                                </p:cTn>
                              </p:par>
                            </p:childTnLst>
                          </p:cTn>
                        </p:par>
                      </p:childTnLst>
                    </p:cTn>
                  </p:par>
                </p:childTnLst>
              </p:cTn>
              <p:nextCondLst>
                <p:cond evt="onClick" delay="0">
                  <p:tgtEl>
                    <p:spTgt spid="10"/>
                  </p:tgtEl>
                </p:cond>
              </p:nextCondLst>
            </p:seq>
            <p:seq concurrent="1" nextAc="seek">
              <p:cTn id="69" restart="whenNotActive" fill="hold" evtFilter="cancelBubble" nodeType="interactiveSeq">
                <p:stCondLst>
                  <p:cond evt="onClick" delay="0">
                    <p:tgtEl>
                      <p:spTgt spid="31"/>
                    </p:tgtEl>
                  </p:cond>
                </p:stCondLst>
                <p:endSync evt="end" delay="0">
                  <p:rtn val="all"/>
                </p:endSync>
                <p:childTnLst>
                  <p:par>
                    <p:cTn id="70" fill="hold">
                      <p:stCondLst>
                        <p:cond delay="0"/>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36"/>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37"/>
                                        </p:tgtEl>
                                        <p:attrNameLst>
                                          <p:attrName>style.visibility</p:attrName>
                                        </p:attrNameLst>
                                      </p:cBhvr>
                                      <p:to>
                                        <p:strVal val="visible"/>
                                      </p:to>
                                    </p:set>
                                  </p:childTnLst>
                                </p:cTn>
                              </p:par>
                            </p:childTnLst>
                          </p:cTn>
                        </p:par>
                        <p:par>
                          <p:cTn id="76" fill="hold">
                            <p:stCondLst>
                              <p:cond delay="0"/>
                            </p:stCondLst>
                            <p:childTnLst>
                              <p:par>
                                <p:cTn id="77" presetID="10" presetClass="exit" presetSubtype="0" fill="hold" grpId="0" nodeType="afterEffect">
                                  <p:stCondLst>
                                    <p:cond delay="0"/>
                                  </p:stCondLst>
                                  <p:childTnLst>
                                    <p:animEffect transition="out" filter="fade">
                                      <p:cBhvr>
                                        <p:cTn id="78" dur="500"/>
                                        <p:tgtEl>
                                          <p:spTgt spid="31"/>
                                        </p:tgtEl>
                                      </p:cBhvr>
                                    </p:animEffect>
                                    <p:set>
                                      <p:cBhvr>
                                        <p:cTn id="7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80" restart="whenNotActive" fill="hold" evtFilter="cancelBubble" nodeType="interactiveSeq">
                <p:stCondLst>
                  <p:cond evt="onClick" delay="0">
                    <p:tgtEl>
                      <p:spTgt spid="6"/>
                    </p:tgtEl>
                  </p:cond>
                </p:stCondLst>
                <p:endSync evt="end" delay="0">
                  <p:rtn val="all"/>
                </p:endSync>
                <p:childTnLst>
                  <p:par>
                    <p:cTn id="81" fill="hold">
                      <p:stCondLst>
                        <p:cond delay="0"/>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42"/>
                                        </p:tgtEl>
                                        <p:attrNameLst>
                                          <p:attrName>style.visibility</p:attrName>
                                        </p:attrNameLst>
                                      </p:cBhvr>
                                      <p:to>
                                        <p:strVal val="visible"/>
                                      </p:to>
                                    </p:set>
                                    <p:animEffect transition="in" filter="fade">
                                      <p:cBhvr>
                                        <p:cTn id="85" dur="500"/>
                                        <p:tgtEl>
                                          <p:spTgt spid="42"/>
                                        </p:tgtEl>
                                      </p:cBhvr>
                                    </p:animEffect>
                                  </p:childTnLst>
                                </p:cTn>
                              </p:par>
                              <p:par>
                                <p:cTn id="86" presetID="10" presetClass="exit" presetSubtype="0" fill="hold" nodeType="withEffect">
                                  <p:stCondLst>
                                    <p:cond delay="0"/>
                                  </p:stCondLst>
                                  <p:childTnLst>
                                    <p:animEffect transition="out" filter="fade">
                                      <p:cBhvr>
                                        <p:cTn id="87" dur="500"/>
                                        <p:tgtEl>
                                          <p:spTgt spid="6"/>
                                        </p:tgtEl>
                                      </p:cBhvr>
                                    </p:animEffect>
                                    <p:set>
                                      <p:cBhvr>
                                        <p:cTn id="88" dur="1" fill="hold">
                                          <p:stCondLst>
                                            <p:cond delay="499"/>
                                          </p:stCondLst>
                                        </p:cTn>
                                        <p:tgtEl>
                                          <p:spTgt spid="6"/>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10" presetClass="exit" presetSubtype="0" fill="hold" grpId="1" nodeType="clickEffect">
                                  <p:stCondLst>
                                    <p:cond delay="0"/>
                                  </p:stCondLst>
                                  <p:childTnLst>
                                    <p:animEffect transition="out" filter="fade">
                                      <p:cBhvr>
                                        <p:cTn id="92" dur="500"/>
                                        <p:tgtEl>
                                          <p:spTgt spid="42"/>
                                        </p:tgtEl>
                                      </p:cBhvr>
                                    </p:animEffect>
                                    <p:set>
                                      <p:cBhvr>
                                        <p:cTn id="93"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94" restart="whenNotActive" fill="hold" evtFilter="cancelBubble" nodeType="interactiveSeq">
                <p:stCondLst>
                  <p:cond evt="onClick" delay="0">
                    <p:tgtEl>
                      <p:spTgt spid="35"/>
                    </p:tgtEl>
                  </p:cond>
                </p:stCondLst>
                <p:endSync evt="end" delay="0">
                  <p:rtn val="all"/>
                </p:endSync>
                <p:childTnLst>
                  <p:par>
                    <p:cTn id="95" fill="hold">
                      <p:stCondLst>
                        <p:cond delay="0"/>
                      </p:stCondLst>
                      <p:childTnLst>
                        <p:par>
                          <p:cTn id="96" fill="hold">
                            <p:stCondLst>
                              <p:cond delay="0"/>
                            </p:stCondLst>
                            <p:childTnLst>
                              <p:par>
                                <p:cTn id="97" presetID="1" presetClass="exit" presetSubtype="0" fill="hold" grpId="3" nodeType="clickEffect">
                                  <p:stCondLst>
                                    <p:cond delay="0"/>
                                  </p:stCondLst>
                                  <p:childTnLst>
                                    <p:set>
                                      <p:cBhvr>
                                        <p:cTn id="98" dur="1" fill="hold">
                                          <p:stCondLst>
                                            <p:cond delay="0"/>
                                          </p:stCondLst>
                                        </p:cTn>
                                        <p:tgtEl>
                                          <p:spTgt spid="34"/>
                                        </p:tgtEl>
                                        <p:attrNameLst>
                                          <p:attrName>style.visibility</p:attrName>
                                        </p:attrNameLst>
                                      </p:cBhvr>
                                      <p:to>
                                        <p:strVal val="hidden"/>
                                      </p:to>
                                    </p:set>
                                  </p:childTnLst>
                                </p:cTn>
                              </p:par>
                              <p:par>
                                <p:cTn id="99" presetID="1" presetClass="exit" presetSubtype="0" fill="hold" grpId="3" nodeType="withEffect">
                                  <p:stCondLst>
                                    <p:cond delay="0"/>
                                  </p:stCondLst>
                                  <p:childTnLst>
                                    <p:set>
                                      <p:cBhvr>
                                        <p:cTn id="100" dur="1" fill="hold">
                                          <p:stCondLst>
                                            <p:cond delay="0"/>
                                          </p:stCondLst>
                                        </p:cTn>
                                        <p:tgtEl>
                                          <p:spTgt spid="35"/>
                                        </p:tgtEl>
                                        <p:attrNameLst>
                                          <p:attrName>style.visibility</p:attrName>
                                        </p:attrNameLst>
                                      </p:cBhvr>
                                      <p:to>
                                        <p:strVal val="hidden"/>
                                      </p:to>
                                    </p:set>
                                  </p:childTnLst>
                                </p:cTn>
                              </p:par>
                              <p:par>
                                <p:cTn id="101" presetID="1" presetClass="exit" presetSubtype="0" fill="hold" grpId="1" nodeType="withEffect">
                                  <p:stCondLst>
                                    <p:cond delay="0"/>
                                  </p:stCondLst>
                                  <p:childTnLst>
                                    <p:set>
                                      <p:cBhvr>
                                        <p:cTn id="102" dur="1" fill="hold">
                                          <p:stCondLst>
                                            <p:cond delay="0"/>
                                          </p:stCondLst>
                                        </p:cTn>
                                        <p:tgtEl>
                                          <p:spTgt spid="11"/>
                                        </p:tgtEl>
                                        <p:attrNameLst>
                                          <p:attrName>style.visibility</p:attrName>
                                        </p:attrNameLst>
                                      </p:cBhvr>
                                      <p:to>
                                        <p:strVal val="hidden"/>
                                      </p:to>
                                    </p:set>
                                  </p:childTnLst>
                                </p:cTn>
                              </p:par>
                              <p:par>
                                <p:cTn id="103" presetID="1" presetClass="exit" presetSubtype="0" fill="hold" grpId="1" nodeType="withEffect">
                                  <p:stCondLst>
                                    <p:cond delay="0"/>
                                  </p:stCondLst>
                                  <p:childTnLst>
                                    <p:set>
                                      <p:cBhvr>
                                        <p:cTn id="104" dur="1" fill="hold">
                                          <p:stCondLst>
                                            <p:cond delay="0"/>
                                          </p:stCondLst>
                                        </p:cTn>
                                        <p:tgtEl>
                                          <p:spTgt spid="12"/>
                                        </p:tgtEl>
                                        <p:attrNameLst>
                                          <p:attrName>style.visibility</p:attrName>
                                        </p:attrNameLst>
                                      </p:cBhvr>
                                      <p:to>
                                        <p:strVal val="hidden"/>
                                      </p:to>
                                    </p:set>
                                  </p:childTnLst>
                                </p:cTn>
                              </p:par>
                              <p:par>
                                <p:cTn id="105" presetID="1" presetClass="exit" presetSubtype="0" fill="hold" grpId="1" nodeType="withEffect">
                                  <p:stCondLst>
                                    <p:cond delay="0"/>
                                  </p:stCondLst>
                                  <p:childTnLst>
                                    <p:set>
                                      <p:cBhvr>
                                        <p:cTn id="106" dur="1" fill="hold">
                                          <p:stCondLst>
                                            <p:cond delay="0"/>
                                          </p:stCondLst>
                                        </p:cTn>
                                        <p:tgtEl>
                                          <p:spTgt spid="13"/>
                                        </p:tgtEl>
                                        <p:attrNameLst>
                                          <p:attrName>style.visibility</p:attrName>
                                        </p:attrNameLst>
                                      </p:cBhvr>
                                      <p:to>
                                        <p:strVal val="hidden"/>
                                      </p:to>
                                    </p:set>
                                  </p:childTnLst>
                                </p:cTn>
                              </p:par>
                              <p:par>
                                <p:cTn id="107" presetID="1" presetClass="exit" presetSubtype="0" fill="hold" grpId="1" nodeType="withEffect">
                                  <p:stCondLst>
                                    <p:cond delay="0"/>
                                  </p:stCondLst>
                                  <p:childTnLst>
                                    <p:set>
                                      <p:cBhvr>
                                        <p:cTn id="108" dur="1" fill="hold">
                                          <p:stCondLst>
                                            <p:cond delay="0"/>
                                          </p:stCondLst>
                                        </p:cTn>
                                        <p:tgtEl>
                                          <p:spTgt spid="33"/>
                                        </p:tgtEl>
                                        <p:attrNameLst>
                                          <p:attrName>style.visibility</p:attrName>
                                        </p:attrNameLst>
                                      </p:cBhvr>
                                      <p:to>
                                        <p:strVal val="hidden"/>
                                      </p:to>
                                    </p:set>
                                  </p:childTnLst>
                                </p:cTn>
                              </p:par>
                              <p:par>
                                <p:cTn id="109" presetID="1" presetClass="exit" presetSubtype="0" fill="hold" grpId="1" nodeType="withEffect">
                                  <p:stCondLst>
                                    <p:cond delay="0"/>
                                  </p:stCondLst>
                                  <p:childTnLst>
                                    <p:set>
                                      <p:cBhvr>
                                        <p:cTn id="110" dur="1" fill="hold">
                                          <p:stCondLst>
                                            <p:cond delay="0"/>
                                          </p:stCondLst>
                                        </p:cTn>
                                        <p:tgtEl>
                                          <p:spTgt spid="14"/>
                                        </p:tgtEl>
                                        <p:attrNameLst>
                                          <p:attrName>style.visibility</p:attrName>
                                        </p:attrNameLst>
                                      </p:cBhvr>
                                      <p:to>
                                        <p:strVal val="hidden"/>
                                      </p:to>
                                    </p:set>
                                  </p:childTnLst>
                                </p:cTn>
                              </p:par>
                              <p:par>
                                <p:cTn id="111" presetID="1" presetClass="exit" presetSubtype="0" fill="hold" grpId="1" nodeType="withEffect">
                                  <p:stCondLst>
                                    <p:cond delay="0"/>
                                  </p:stCondLst>
                                  <p:childTnLst>
                                    <p:set>
                                      <p:cBhvr>
                                        <p:cTn id="112" dur="1" fill="hold">
                                          <p:stCondLst>
                                            <p:cond delay="0"/>
                                          </p:stCondLst>
                                        </p:cTn>
                                        <p:tgtEl>
                                          <p:spTgt spid="36"/>
                                        </p:tgtEl>
                                        <p:attrNameLst>
                                          <p:attrName>style.visibility</p:attrName>
                                        </p:attrNameLst>
                                      </p:cBhvr>
                                      <p:to>
                                        <p:strVal val="hidden"/>
                                      </p:to>
                                    </p:set>
                                  </p:childTnLst>
                                </p:cTn>
                              </p:par>
                              <p:par>
                                <p:cTn id="113" presetID="1" presetClass="exit" presetSubtype="0" fill="hold" grpId="1" nodeType="withEffect">
                                  <p:stCondLst>
                                    <p:cond delay="0"/>
                                  </p:stCondLst>
                                  <p:childTnLst>
                                    <p:set>
                                      <p:cBhvr>
                                        <p:cTn id="114" dur="1" fill="hold">
                                          <p:stCondLst>
                                            <p:cond delay="0"/>
                                          </p:stCondLst>
                                        </p:cTn>
                                        <p:tgtEl>
                                          <p:spTgt spid="37"/>
                                        </p:tgtEl>
                                        <p:attrNameLst>
                                          <p:attrName>style.visibility</p:attrName>
                                        </p:attrNameLst>
                                      </p:cBhvr>
                                      <p:to>
                                        <p:strVal val="hidden"/>
                                      </p:to>
                                    </p:set>
                                  </p:childTnLst>
                                </p:cTn>
                              </p:par>
                              <p:par>
                                <p:cTn id="115" presetID="1" presetClass="entr" presetSubtype="0" fill="hold" grpId="1" nodeType="withEffect">
                                  <p:stCondLst>
                                    <p:cond delay="0"/>
                                  </p:stCondLst>
                                  <p:childTnLst>
                                    <p:set>
                                      <p:cBhvr>
                                        <p:cTn id="116" dur="1" fill="hold">
                                          <p:stCondLst>
                                            <p:cond delay="0"/>
                                          </p:stCondLst>
                                        </p:cTn>
                                        <p:tgtEl>
                                          <p:spTgt spid="31"/>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6"/>
                                        </p:tgtEl>
                                        <p:attrNameLst>
                                          <p:attrName>style.visibility</p:attrName>
                                        </p:attrNameLst>
                                      </p:cBhvr>
                                      <p:to>
                                        <p:strVal val="visible"/>
                                      </p:to>
                                    </p:set>
                                  </p:childTnLst>
                                </p:cTn>
                              </p:par>
                              <p:par>
                                <p:cTn id="119" presetID="1" presetClass="exit" presetSubtype="0" fill="hold" grpId="2" nodeType="withEffect">
                                  <p:stCondLst>
                                    <p:cond delay="0"/>
                                  </p:stCondLst>
                                  <p:childTnLst>
                                    <p:set>
                                      <p:cBhvr>
                                        <p:cTn id="120"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21" restart="whenNotActive" fill="hold" evtFilter="cancelBubble" nodeType="interactiveSeq">
                <p:stCondLst>
                  <p:cond evt="onClick" delay="0">
                    <p:tgtEl>
                      <p:spTgt spid="41"/>
                    </p:tgtEl>
                  </p:cond>
                </p:stCondLst>
                <p:endSync evt="end" delay="0">
                  <p:rtn val="all"/>
                </p:endSync>
                <p:childTnLst>
                  <p:par>
                    <p:cTn id="122" fill="hold">
                      <p:stCondLst>
                        <p:cond delay="0"/>
                      </p:stCondLst>
                      <p:childTnLst>
                        <p:par>
                          <p:cTn id="123" fill="hold">
                            <p:stCondLst>
                              <p:cond delay="0"/>
                            </p:stCondLst>
                            <p:childTnLst>
                              <p:par>
                                <p:cTn id="124" presetID="1" presetClass="exit" presetSubtype="0" fill="hold" grpId="2" nodeType="clickEffect">
                                  <p:stCondLst>
                                    <p:cond delay="0"/>
                                  </p:stCondLst>
                                  <p:childTnLst>
                                    <p:set>
                                      <p:cBhvr>
                                        <p:cTn id="125" dur="1" fill="hold">
                                          <p:stCondLst>
                                            <p:cond delay="0"/>
                                          </p:stCondLst>
                                        </p:cTn>
                                        <p:tgtEl>
                                          <p:spTgt spid="13"/>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7"/>
                                        </p:tgtEl>
                                        <p:attrNameLst>
                                          <p:attrName>style.visibility</p:attrName>
                                        </p:attrNameLst>
                                      </p:cBhvr>
                                      <p:to>
                                        <p:strVal val="hidden"/>
                                      </p:to>
                                    </p:set>
                                  </p:childTnLst>
                                </p:cTn>
                              </p:par>
                              <p:par>
                                <p:cTn id="128" presetID="1" presetClass="exit" presetSubtype="0" fill="hold" grpId="2" nodeType="withEffect">
                                  <p:stCondLst>
                                    <p:cond delay="0"/>
                                  </p:stCondLst>
                                  <p:childTnLst>
                                    <p:set>
                                      <p:cBhvr>
                                        <p:cTn id="129" dur="1" fill="hold">
                                          <p:stCondLst>
                                            <p:cond delay="0"/>
                                          </p:stCondLst>
                                        </p:cTn>
                                        <p:tgtEl>
                                          <p:spTgt spid="33"/>
                                        </p:tgtEl>
                                        <p:attrNameLst>
                                          <p:attrName>style.visibility</p:attrName>
                                        </p:attrNameLst>
                                      </p:cBhvr>
                                      <p:to>
                                        <p:strVal val="hidden"/>
                                      </p:to>
                                    </p:set>
                                  </p:childTnLst>
                                </p:cTn>
                              </p:par>
                              <p:par>
                                <p:cTn id="130" presetID="1" presetClass="exit" presetSubtype="0" fill="hold" grpId="3" nodeType="withEffect">
                                  <p:stCondLst>
                                    <p:cond delay="0"/>
                                  </p:stCondLst>
                                  <p:childTnLst>
                                    <p:set>
                                      <p:cBhvr>
                                        <p:cTn id="131" dur="1" fill="hold">
                                          <p:stCondLst>
                                            <p:cond delay="0"/>
                                          </p:stCondLst>
                                        </p:cTn>
                                        <p:tgtEl>
                                          <p:spTgt spid="42"/>
                                        </p:tgtEl>
                                        <p:attrNameLst>
                                          <p:attrName>style.visibility</p:attrName>
                                        </p:attrNameLst>
                                      </p:cBhvr>
                                      <p:to>
                                        <p:strVal val="hidden"/>
                                      </p:to>
                                    </p:set>
                                  </p:childTnLst>
                                </p:cTn>
                              </p:par>
                              <p:par>
                                <p:cTn id="132" presetID="1" presetClass="entr" presetSubtype="0" fill="hold" nodeType="withEffect">
                                  <p:stCondLst>
                                    <p:cond delay="0"/>
                                  </p:stCondLst>
                                  <p:childTnLst>
                                    <p:set>
                                      <p:cBhvr>
                                        <p:cTn id="133" dur="1" fill="hold">
                                          <p:stCondLst>
                                            <p:cond delay="0"/>
                                          </p:stCondLst>
                                        </p:cTn>
                                        <p:tgtEl>
                                          <p:spTgt spid="6"/>
                                        </p:tgtEl>
                                        <p:attrNameLst>
                                          <p:attrName>style.visibility</p:attrName>
                                        </p:attrNameLst>
                                      </p:cBhvr>
                                      <p:to>
                                        <p:strVal val="visible"/>
                                      </p:to>
                                    </p:set>
                                  </p:childTnLst>
                                </p:cTn>
                              </p:par>
                              <p:par>
                                <p:cTn id="134" presetID="1" presetClass="exit" presetSubtype="0" fill="hold" grpId="2" nodeType="withEffect">
                                  <p:stCondLst>
                                    <p:cond delay="0"/>
                                  </p:stCondLst>
                                  <p:childTnLst>
                                    <p:set>
                                      <p:cBhvr>
                                        <p:cTn id="135" dur="1" fill="hold">
                                          <p:stCondLst>
                                            <p:cond delay="0"/>
                                          </p:stCondLst>
                                        </p:cTn>
                                        <p:tgtEl>
                                          <p:spTgt spid="36"/>
                                        </p:tgtEl>
                                        <p:attrNameLst>
                                          <p:attrName>style.visibility</p:attrName>
                                        </p:attrNameLst>
                                      </p:cBhvr>
                                      <p:to>
                                        <p:strVal val="hidden"/>
                                      </p:to>
                                    </p:set>
                                  </p:childTnLst>
                                </p:cTn>
                              </p:par>
                              <p:par>
                                <p:cTn id="136" presetID="1" presetClass="exit" presetSubtype="0" fill="hold" grpId="2" nodeType="withEffect">
                                  <p:stCondLst>
                                    <p:cond delay="0"/>
                                  </p:stCondLst>
                                  <p:childTnLst>
                                    <p:set>
                                      <p:cBhvr>
                                        <p:cTn id="137" dur="1" fill="hold">
                                          <p:stCondLst>
                                            <p:cond delay="0"/>
                                          </p:stCondLst>
                                        </p:cTn>
                                        <p:tgtEl>
                                          <p:spTgt spid="37"/>
                                        </p:tgtEl>
                                        <p:attrNameLst>
                                          <p:attrName>style.visibility</p:attrName>
                                        </p:attrNameLst>
                                      </p:cBhvr>
                                      <p:to>
                                        <p:strVal val="hidden"/>
                                      </p:to>
                                    </p:set>
                                  </p:childTnLst>
                                </p:cTn>
                              </p:par>
                              <p:par>
                                <p:cTn id="138" presetID="1" presetClass="entr" presetSubtype="0" fill="hold" grpId="2" nodeType="withEffect">
                                  <p:stCondLst>
                                    <p:cond delay="0"/>
                                  </p:stCondLst>
                                  <p:childTnLst>
                                    <p:set>
                                      <p:cBhvr>
                                        <p:cTn id="139"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childTnLst>
        </p:cTn>
      </p:par>
    </p:tnLst>
    <p:bldLst>
      <p:bldP spid="11" grpId="0" animBg="1"/>
      <p:bldP spid="11" grpId="1" animBg="1"/>
      <p:bldP spid="12" grpId="0" animBg="1"/>
      <p:bldP spid="12" grpId="1" animBg="1"/>
      <p:bldP spid="13" grpId="0" animBg="1"/>
      <p:bldP spid="13" grpId="1" animBg="1"/>
      <p:bldP spid="13" grpId="2" animBg="1"/>
      <p:bldP spid="14" grpId="0" animBg="1"/>
      <p:bldP spid="14" grpId="1" animBg="1"/>
      <p:bldP spid="31" grpId="0" animBg="1"/>
      <p:bldP spid="31" grpId="1" animBg="1"/>
      <p:bldP spid="31" grpId="2" animBg="1"/>
      <p:bldP spid="35" grpId="0" animBg="1"/>
      <p:bldP spid="35" grpId="1" animBg="1"/>
      <p:bldP spid="35" grpId="2" animBg="1"/>
      <p:bldP spid="35" grpId="3" animBg="1"/>
      <p:bldP spid="41" grpId="0" animBg="1"/>
      <p:bldP spid="42" grpId="0" animBg="1"/>
      <p:bldP spid="42" grpId="1" animBg="1"/>
      <p:bldP spid="42" grpId="2" animBg="1"/>
      <p:bldP spid="42" grpId="3" animBg="1"/>
      <p:bldP spid="36" grpId="0" animBg="1"/>
      <p:bldP spid="36" grpId="1" animBg="1"/>
      <p:bldP spid="36" grpId="2" animBg="1"/>
      <p:bldP spid="37" grpId="0" animBg="1"/>
      <p:bldP spid="37" grpId="1" animBg="1"/>
      <p:bldP spid="37" grpId="2" animBg="1"/>
      <p:bldP spid="34" grpId="0" animBg="1"/>
      <p:bldP spid="34" grpId="1" animBg="1"/>
      <p:bldP spid="34" grpId="2" animBg="1"/>
      <p:bldP spid="34" grpId="3" animBg="1"/>
      <p:bldP spid="33" grpId="0" animBg="1"/>
      <p:bldP spid="33" grpId="1" animBg="1"/>
      <p:bldP spid="33" grpId="2"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Group 50">
            <a:extLst>
              <a:ext uri="{FF2B5EF4-FFF2-40B4-BE49-F238E27FC236}">
                <a16:creationId xmlns:a16="http://schemas.microsoft.com/office/drawing/2014/main" id="{7972538C-5441-4A97-8B6C-69EC202EC424}"/>
              </a:ext>
            </a:extLst>
          </p:cNvPr>
          <p:cNvGrpSpPr/>
          <p:nvPr/>
        </p:nvGrpSpPr>
        <p:grpSpPr>
          <a:xfrm>
            <a:off x="6380032" y="735724"/>
            <a:ext cx="2028801" cy="5053807"/>
            <a:chOff x="6380032" y="735724"/>
            <a:chExt cx="2028801" cy="5053807"/>
          </a:xfrm>
        </p:grpSpPr>
        <p:sp>
          <p:nvSpPr>
            <p:cNvPr id="52" name="Rectangle 51">
              <a:extLst>
                <a:ext uri="{FF2B5EF4-FFF2-40B4-BE49-F238E27FC236}">
                  <a16:creationId xmlns:a16="http://schemas.microsoft.com/office/drawing/2014/main" id="{6E7719A6-5733-4BCD-B146-807413D09C9B}"/>
                </a:ext>
              </a:extLst>
            </p:cNvPr>
            <p:cNvSpPr/>
            <p:nvPr/>
          </p:nvSpPr>
          <p:spPr>
            <a:xfrm>
              <a:off x="6380032" y="735724"/>
              <a:ext cx="2028801" cy="5053807"/>
            </a:xfrm>
            <a:prstGeom prst="rect">
              <a:avLst/>
            </a:prstGeom>
            <a:solidFill>
              <a:srgbClr val="A873B0"/>
            </a:solidFill>
            <a:ln w="5715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4">
              <a:extLst>
                <a:ext uri="{FF2B5EF4-FFF2-40B4-BE49-F238E27FC236}">
                  <a16:creationId xmlns:a16="http://schemas.microsoft.com/office/drawing/2014/main" id="{CBACE905-CC98-4ABD-80EA-BBFE69682645}"/>
                </a:ext>
              </a:extLst>
            </p:cNvPr>
            <p:cNvSpPr>
              <a:spLocks noChangeArrowheads="1"/>
            </p:cNvSpPr>
            <p:nvPr/>
          </p:nvSpPr>
          <p:spPr bwMode="auto">
            <a:xfrm>
              <a:off x="6389725" y="767825"/>
              <a:ext cx="1984893" cy="539942"/>
            </a:xfrm>
            <a:prstGeom prst="rect">
              <a:avLst/>
            </a:prstGeom>
            <a:solidFill>
              <a:srgbClr val="FFFF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£10 000</a:t>
              </a:r>
            </a:p>
          </p:txBody>
        </p:sp>
        <p:sp>
          <p:nvSpPr>
            <p:cNvPr id="54" name="Rectangle 4">
              <a:extLst>
                <a:ext uri="{FF2B5EF4-FFF2-40B4-BE49-F238E27FC236}">
                  <a16:creationId xmlns:a16="http://schemas.microsoft.com/office/drawing/2014/main" id="{E209418E-8505-470B-A4E6-4C92D34DD6DC}"/>
                </a:ext>
              </a:extLst>
            </p:cNvPr>
            <p:cNvSpPr>
              <a:spLocks noChangeArrowheads="1"/>
            </p:cNvSpPr>
            <p:nvPr/>
          </p:nvSpPr>
          <p:spPr bwMode="auto">
            <a:xfrm>
              <a:off x="6400128" y="5292689"/>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£1000</a:t>
              </a:r>
            </a:p>
          </p:txBody>
        </p:sp>
        <p:sp>
          <p:nvSpPr>
            <p:cNvPr id="55" name="Rectangle 4">
              <a:extLst>
                <a:ext uri="{FF2B5EF4-FFF2-40B4-BE49-F238E27FC236}">
                  <a16:creationId xmlns:a16="http://schemas.microsoft.com/office/drawing/2014/main" id="{32391E23-0148-403B-BF25-CEA3E22CF85A}"/>
                </a:ext>
              </a:extLst>
            </p:cNvPr>
            <p:cNvSpPr>
              <a:spLocks noChangeArrowheads="1"/>
            </p:cNvSpPr>
            <p:nvPr/>
          </p:nvSpPr>
          <p:spPr bwMode="auto">
            <a:xfrm>
              <a:off x="6400128" y="479584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£2000</a:t>
              </a:r>
            </a:p>
          </p:txBody>
        </p:sp>
        <p:sp>
          <p:nvSpPr>
            <p:cNvPr id="56" name="Rectangle 4">
              <a:extLst>
                <a:ext uri="{FF2B5EF4-FFF2-40B4-BE49-F238E27FC236}">
                  <a16:creationId xmlns:a16="http://schemas.microsoft.com/office/drawing/2014/main" id="{F89ACFA0-37BE-4DBB-B099-374FE2C6B12C}"/>
                </a:ext>
              </a:extLst>
            </p:cNvPr>
            <p:cNvSpPr>
              <a:spLocks noChangeArrowheads="1"/>
            </p:cNvSpPr>
            <p:nvPr/>
          </p:nvSpPr>
          <p:spPr bwMode="auto">
            <a:xfrm>
              <a:off x="6400128" y="429348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£3000</a:t>
              </a:r>
            </a:p>
          </p:txBody>
        </p:sp>
        <p:sp>
          <p:nvSpPr>
            <p:cNvPr id="57" name="Rectangle 4">
              <a:extLst>
                <a:ext uri="{FF2B5EF4-FFF2-40B4-BE49-F238E27FC236}">
                  <a16:creationId xmlns:a16="http://schemas.microsoft.com/office/drawing/2014/main" id="{44C8CD9C-A063-46A1-A7A5-08E0236C45C6}"/>
                </a:ext>
              </a:extLst>
            </p:cNvPr>
            <p:cNvSpPr>
              <a:spLocks noChangeArrowheads="1"/>
            </p:cNvSpPr>
            <p:nvPr/>
          </p:nvSpPr>
          <p:spPr bwMode="auto">
            <a:xfrm>
              <a:off x="6398339" y="379111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£4000</a:t>
              </a:r>
            </a:p>
          </p:txBody>
        </p:sp>
        <p:sp>
          <p:nvSpPr>
            <p:cNvPr id="58" name="Rectangle 4">
              <a:extLst>
                <a:ext uri="{FF2B5EF4-FFF2-40B4-BE49-F238E27FC236}">
                  <a16:creationId xmlns:a16="http://schemas.microsoft.com/office/drawing/2014/main" id="{FAB06A29-F7D2-486D-82A1-CDE787A643AB}"/>
                </a:ext>
              </a:extLst>
            </p:cNvPr>
            <p:cNvSpPr>
              <a:spLocks noChangeArrowheads="1"/>
            </p:cNvSpPr>
            <p:nvPr/>
          </p:nvSpPr>
          <p:spPr bwMode="auto">
            <a:xfrm>
              <a:off x="6398339" y="3288752"/>
              <a:ext cx="1984893" cy="478387"/>
            </a:xfrm>
            <a:prstGeom prst="rect">
              <a:avLst/>
            </a:prstGeom>
            <a:solidFill>
              <a:srgbClr val="E5C8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£5000</a:t>
              </a:r>
            </a:p>
          </p:txBody>
        </p:sp>
        <p:sp>
          <p:nvSpPr>
            <p:cNvPr id="59" name="Rectangle 4">
              <a:extLst>
                <a:ext uri="{FF2B5EF4-FFF2-40B4-BE49-F238E27FC236}">
                  <a16:creationId xmlns:a16="http://schemas.microsoft.com/office/drawing/2014/main" id="{2F62AAE7-BBCC-4BCA-9203-6A848074B80B}"/>
                </a:ext>
              </a:extLst>
            </p:cNvPr>
            <p:cNvSpPr>
              <a:spLocks noChangeArrowheads="1"/>
            </p:cNvSpPr>
            <p:nvPr/>
          </p:nvSpPr>
          <p:spPr bwMode="auto">
            <a:xfrm>
              <a:off x="6398339" y="2797441"/>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£6000</a:t>
              </a:r>
            </a:p>
          </p:txBody>
        </p:sp>
        <p:sp>
          <p:nvSpPr>
            <p:cNvPr id="60" name="Rectangle 4">
              <a:extLst>
                <a:ext uri="{FF2B5EF4-FFF2-40B4-BE49-F238E27FC236}">
                  <a16:creationId xmlns:a16="http://schemas.microsoft.com/office/drawing/2014/main" id="{6F586E5F-6D4E-4D52-B629-5CFE8FC52FF4}"/>
                </a:ext>
              </a:extLst>
            </p:cNvPr>
            <p:cNvSpPr>
              <a:spLocks noChangeArrowheads="1"/>
            </p:cNvSpPr>
            <p:nvPr/>
          </p:nvSpPr>
          <p:spPr bwMode="auto">
            <a:xfrm>
              <a:off x="6398339" y="230068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£7000</a:t>
              </a:r>
            </a:p>
          </p:txBody>
        </p:sp>
        <p:sp>
          <p:nvSpPr>
            <p:cNvPr id="61" name="Rectangle 4">
              <a:extLst>
                <a:ext uri="{FF2B5EF4-FFF2-40B4-BE49-F238E27FC236}">
                  <a16:creationId xmlns:a16="http://schemas.microsoft.com/office/drawing/2014/main" id="{92915004-6840-4F4D-8DEB-CDB6B0C68B50}"/>
                </a:ext>
              </a:extLst>
            </p:cNvPr>
            <p:cNvSpPr>
              <a:spLocks noChangeArrowheads="1"/>
            </p:cNvSpPr>
            <p:nvPr/>
          </p:nvSpPr>
          <p:spPr bwMode="auto">
            <a:xfrm>
              <a:off x="6398339" y="180527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£8000</a:t>
              </a:r>
            </a:p>
          </p:txBody>
        </p:sp>
        <p:sp>
          <p:nvSpPr>
            <p:cNvPr id="62" name="Rectangle 4">
              <a:extLst>
                <a:ext uri="{FF2B5EF4-FFF2-40B4-BE49-F238E27FC236}">
                  <a16:creationId xmlns:a16="http://schemas.microsoft.com/office/drawing/2014/main" id="{AC168395-D4F4-4E80-BD2F-93193871FFF7}"/>
                </a:ext>
              </a:extLst>
            </p:cNvPr>
            <p:cNvSpPr>
              <a:spLocks noChangeArrowheads="1"/>
            </p:cNvSpPr>
            <p:nvPr/>
          </p:nvSpPr>
          <p:spPr bwMode="auto">
            <a:xfrm>
              <a:off x="6398339" y="131296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£9000</a:t>
              </a:r>
            </a:p>
          </p:txBody>
        </p:sp>
      </p:grpSp>
      <p:sp>
        <p:nvSpPr>
          <p:cNvPr id="9218" name="Title 20">
            <a:extLst>
              <a:ext uri="{FF2B5EF4-FFF2-40B4-BE49-F238E27FC236}">
                <a16:creationId xmlns:a16="http://schemas.microsoft.com/office/drawing/2014/main" id="{643EDD3C-9106-400D-931A-ACB3DDF2EE37}"/>
              </a:ext>
            </a:extLst>
          </p:cNvPr>
          <p:cNvSpPr>
            <a:spLocks noGrp="1"/>
          </p:cNvSpPr>
          <p:nvPr>
            <p:ph type="title"/>
          </p:nvPr>
        </p:nvSpPr>
        <p:spPr>
          <a:xfrm>
            <a:off x="-780776" y="2757988"/>
            <a:ext cx="8220075" cy="347663"/>
          </a:xfrm>
        </p:spPr>
        <p:txBody>
          <a:bodyPr/>
          <a:lstStyle/>
          <a:p>
            <a:pPr eaLnBrk="1" hangingPunct="1"/>
            <a:r>
              <a:rPr lang="en-GB" altLang="en-US" sz="2400" dirty="0"/>
              <a:t>Question 5</a:t>
            </a:r>
          </a:p>
        </p:txBody>
      </p:sp>
      <p:sp>
        <p:nvSpPr>
          <p:cNvPr id="9219" name="Rectangle 4">
            <a:extLst>
              <a:ext uri="{FF2B5EF4-FFF2-40B4-BE49-F238E27FC236}">
                <a16:creationId xmlns:a16="http://schemas.microsoft.com/office/drawing/2014/main" id="{71252445-C6BD-4857-87D7-FB81E9B3EC93}"/>
              </a:ext>
            </a:extLst>
          </p:cNvPr>
          <p:cNvSpPr>
            <a:spLocks noChangeArrowheads="1"/>
          </p:cNvSpPr>
          <p:nvPr/>
        </p:nvSpPr>
        <p:spPr bwMode="auto">
          <a:xfrm>
            <a:off x="599820" y="3038134"/>
            <a:ext cx="5547640" cy="113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marL="0" marR="0" lvl="0" indent="0" algn="ctr" rtl="0">
              <a:lnSpc>
                <a:spcPct val="100000"/>
              </a:lnSpc>
              <a:spcBef>
                <a:spcPts val="0"/>
              </a:spcBef>
              <a:spcAft>
                <a:spcPts val="0"/>
              </a:spcAft>
              <a:buClr>
                <a:schemeClr val="dk1"/>
              </a:buClr>
              <a:buSzPts val="3200"/>
              <a:buFont typeface="Arial"/>
              <a:buNone/>
            </a:pPr>
            <a:r>
              <a:rPr lang="en-GB" sz="3200" b="1" dirty="0">
                <a:solidFill>
                  <a:schemeClr val="dk1"/>
                </a:solidFill>
              </a:rPr>
              <a:t>What is 9865</a:t>
            </a:r>
            <a:br>
              <a:rPr lang="en-GB" sz="3200" b="1" dirty="0">
                <a:solidFill>
                  <a:schemeClr val="dk1"/>
                </a:solidFill>
              </a:rPr>
            </a:br>
            <a:r>
              <a:rPr lang="en-GB" sz="3200" b="1" dirty="0">
                <a:solidFill>
                  <a:schemeClr val="dk1"/>
                </a:solidFill>
              </a:rPr>
              <a:t>multiplied by 10</a:t>
            </a:r>
            <a:r>
              <a:rPr lang="en-GB" sz="3200" b="1" dirty="0">
                <a:solidFill>
                  <a:schemeClr val="dk1"/>
                </a:solidFill>
                <a:latin typeface="Arial"/>
                <a:ea typeface="Arial"/>
                <a:cs typeface="Arial"/>
                <a:sym typeface="Arial"/>
              </a:rPr>
              <a:t>?</a:t>
            </a:r>
          </a:p>
        </p:txBody>
      </p:sp>
      <p:sp>
        <p:nvSpPr>
          <p:cNvPr id="4" name="Option 1">
            <a:extLst>
              <a:ext uri="{FF2B5EF4-FFF2-40B4-BE49-F238E27FC236}">
                <a16:creationId xmlns:a16="http://schemas.microsoft.com/office/drawing/2014/main" id="{D1DE12FD-05B5-45B9-81DE-0AAF533B25AB}"/>
              </a:ext>
            </a:extLst>
          </p:cNvPr>
          <p:cNvSpPr/>
          <p:nvPr/>
        </p:nvSpPr>
        <p:spPr>
          <a:xfrm>
            <a:off x="765811" y="5262732"/>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98 560</a:t>
            </a:r>
          </a:p>
        </p:txBody>
      </p:sp>
      <p:sp>
        <p:nvSpPr>
          <p:cNvPr id="8" name="Option 2">
            <a:extLst>
              <a:ext uri="{FF2B5EF4-FFF2-40B4-BE49-F238E27FC236}">
                <a16:creationId xmlns:a16="http://schemas.microsoft.com/office/drawing/2014/main" id="{BDBA5D05-92B0-4549-B7D9-7DD8901D9598}"/>
              </a:ext>
            </a:extLst>
          </p:cNvPr>
          <p:cNvSpPr/>
          <p:nvPr/>
        </p:nvSpPr>
        <p:spPr>
          <a:xfrm>
            <a:off x="3567956" y="5275729"/>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98 600</a:t>
            </a:r>
          </a:p>
        </p:txBody>
      </p:sp>
      <p:sp>
        <p:nvSpPr>
          <p:cNvPr id="9" name="Option 3">
            <a:extLst>
              <a:ext uri="{FF2B5EF4-FFF2-40B4-BE49-F238E27FC236}">
                <a16:creationId xmlns:a16="http://schemas.microsoft.com/office/drawing/2014/main" id="{E7B430C7-4784-457E-B87E-FCD2E109E1D8}"/>
              </a:ext>
            </a:extLst>
          </p:cNvPr>
          <p:cNvSpPr/>
          <p:nvPr/>
        </p:nvSpPr>
        <p:spPr>
          <a:xfrm>
            <a:off x="3567555" y="4392056"/>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98 650</a:t>
            </a:r>
          </a:p>
        </p:txBody>
      </p:sp>
      <p:sp>
        <p:nvSpPr>
          <p:cNvPr id="10" name="Option 4">
            <a:extLst>
              <a:ext uri="{FF2B5EF4-FFF2-40B4-BE49-F238E27FC236}">
                <a16:creationId xmlns:a16="http://schemas.microsoft.com/office/drawing/2014/main" id="{7D41A1ED-2706-4DB3-910D-95623BD97D30}"/>
              </a:ext>
            </a:extLst>
          </p:cNvPr>
          <p:cNvSpPr/>
          <p:nvPr/>
        </p:nvSpPr>
        <p:spPr>
          <a:xfrm>
            <a:off x="757311" y="4382900"/>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986.5</a:t>
            </a:r>
          </a:p>
        </p:txBody>
      </p:sp>
      <p:sp>
        <p:nvSpPr>
          <p:cNvPr id="11" name="Answer 1">
            <a:extLst>
              <a:ext uri="{FF2B5EF4-FFF2-40B4-BE49-F238E27FC236}">
                <a16:creationId xmlns:a16="http://schemas.microsoft.com/office/drawing/2014/main" id="{052DC99A-AE1F-4594-B501-8EFDB2D7C92D}"/>
              </a:ext>
            </a:extLst>
          </p:cNvPr>
          <p:cNvSpPr/>
          <p:nvPr/>
        </p:nvSpPr>
        <p:spPr>
          <a:xfrm>
            <a:off x="774061" y="5276723"/>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98 560</a:t>
            </a:r>
          </a:p>
        </p:txBody>
      </p:sp>
      <p:sp>
        <p:nvSpPr>
          <p:cNvPr id="12" name="Answer 2">
            <a:extLst>
              <a:ext uri="{FF2B5EF4-FFF2-40B4-BE49-F238E27FC236}">
                <a16:creationId xmlns:a16="http://schemas.microsoft.com/office/drawing/2014/main" id="{B00DD728-3553-4AAD-850C-F9C7C5FC08B9}"/>
              </a:ext>
            </a:extLst>
          </p:cNvPr>
          <p:cNvSpPr/>
          <p:nvPr/>
        </p:nvSpPr>
        <p:spPr>
          <a:xfrm>
            <a:off x="3562616" y="5272656"/>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98 600</a:t>
            </a:r>
          </a:p>
        </p:txBody>
      </p:sp>
      <p:sp>
        <p:nvSpPr>
          <p:cNvPr id="13" name="Answer 3">
            <a:extLst>
              <a:ext uri="{FF2B5EF4-FFF2-40B4-BE49-F238E27FC236}">
                <a16:creationId xmlns:a16="http://schemas.microsoft.com/office/drawing/2014/main" id="{24DD1305-F2A4-4DFE-B567-2965BF79C8F4}"/>
              </a:ext>
            </a:extLst>
          </p:cNvPr>
          <p:cNvSpPr/>
          <p:nvPr/>
        </p:nvSpPr>
        <p:spPr>
          <a:xfrm>
            <a:off x="3557361" y="4383397"/>
            <a:ext cx="2590099" cy="526912"/>
          </a:xfrm>
          <a:prstGeom prst="bevel">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98 650</a:t>
            </a:r>
          </a:p>
        </p:txBody>
      </p:sp>
      <p:sp>
        <p:nvSpPr>
          <p:cNvPr id="14" name="Answer 4">
            <a:extLst>
              <a:ext uri="{FF2B5EF4-FFF2-40B4-BE49-F238E27FC236}">
                <a16:creationId xmlns:a16="http://schemas.microsoft.com/office/drawing/2014/main" id="{7C1A2281-B2FA-489C-809C-D9CF41E684C4}"/>
              </a:ext>
            </a:extLst>
          </p:cNvPr>
          <p:cNvSpPr/>
          <p:nvPr/>
        </p:nvSpPr>
        <p:spPr>
          <a:xfrm>
            <a:off x="774061" y="4370477"/>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986.5</a:t>
            </a:r>
          </a:p>
        </p:txBody>
      </p:sp>
      <p:pic>
        <p:nvPicPr>
          <p:cNvPr id="16" name="Picture 15">
            <a:extLst>
              <a:ext uri="{FF2B5EF4-FFF2-40B4-BE49-F238E27FC236}">
                <a16:creationId xmlns:a16="http://schemas.microsoft.com/office/drawing/2014/main" id="{A005230A-7A68-4333-A4BE-BDF7F1FFE7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6570" y="0"/>
            <a:ext cx="2453842" cy="2452342"/>
          </a:xfrm>
          <a:prstGeom prst="rect">
            <a:avLst/>
          </a:prstGeom>
        </p:spPr>
      </p:pic>
      <p:grpSp>
        <p:nvGrpSpPr>
          <p:cNvPr id="6" name="Group 5">
            <a:extLst>
              <a:ext uri="{FF2B5EF4-FFF2-40B4-BE49-F238E27FC236}">
                <a16:creationId xmlns:a16="http://schemas.microsoft.com/office/drawing/2014/main" id="{D52F29EA-B23B-4F77-9B2E-2E24616B2F95}"/>
              </a:ext>
            </a:extLst>
          </p:cNvPr>
          <p:cNvGrpSpPr/>
          <p:nvPr/>
        </p:nvGrpSpPr>
        <p:grpSpPr>
          <a:xfrm>
            <a:off x="4447647" y="1064032"/>
            <a:ext cx="1508316" cy="759261"/>
            <a:chOff x="4290629" y="1064032"/>
            <a:chExt cx="1508316" cy="759261"/>
          </a:xfrm>
        </p:grpSpPr>
        <p:sp>
          <p:nvSpPr>
            <p:cNvPr id="32" name="Rectangle 4">
              <a:extLst>
                <a:ext uri="{FF2B5EF4-FFF2-40B4-BE49-F238E27FC236}">
                  <a16:creationId xmlns:a16="http://schemas.microsoft.com/office/drawing/2014/main" id="{3F10C9D4-FEC4-4DA3-9B0A-794105D25A9B}"/>
                </a:ext>
              </a:extLst>
            </p:cNvPr>
            <p:cNvSpPr>
              <a:spLocks noChangeArrowheads="1"/>
            </p:cNvSpPr>
            <p:nvPr/>
          </p:nvSpPr>
          <p:spPr bwMode="auto">
            <a:xfrm>
              <a:off x="4290629" y="1064032"/>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2800" b="1" dirty="0">
                <a:ln w="19050">
                  <a:noFill/>
                </a:ln>
                <a:solidFill>
                  <a:srgbClr val="232321"/>
                </a:solidFill>
                <a:cs typeface="Arial" panose="020B0604020202020204" pitchFamily="34" charset="0"/>
              </a:endParaRPr>
            </a:p>
          </p:txBody>
        </p:sp>
        <p:pic>
          <p:nvPicPr>
            <p:cNvPr id="5" name="Picture 4">
              <a:extLst>
                <a:ext uri="{FF2B5EF4-FFF2-40B4-BE49-F238E27FC236}">
                  <a16:creationId xmlns:a16="http://schemas.microsoft.com/office/drawing/2014/main" id="{61375A7F-5A43-47D1-86D6-C70AA48E03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30921">
              <a:off x="4830861" y="1138571"/>
              <a:ext cx="452314" cy="610719"/>
            </a:xfrm>
            <a:prstGeom prst="rect">
              <a:avLst/>
            </a:prstGeom>
          </p:spPr>
        </p:pic>
      </p:grpSp>
      <p:sp>
        <p:nvSpPr>
          <p:cNvPr id="31" name="5050">
            <a:extLst>
              <a:ext uri="{FF2B5EF4-FFF2-40B4-BE49-F238E27FC236}">
                <a16:creationId xmlns:a16="http://schemas.microsoft.com/office/drawing/2014/main" id="{A19D9412-919B-4861-AB61-ACBF94FA5921}"/>
              </a:ext>
            </a:extLst>
          </p:cNvPr>
          <p:cNvSpPr>
            <a:spLocks noChangeArrowheads="1"/>
          </p:cNvSpPr>
          <p:nvPr/>
        </p:nvSpPr>
        <p:spPr bwMode="auto">
          <a:xfrm>
            <a:off x="2833159" y="1083208"/>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50:50</a:t>
            </a:r>
          </a:p>
        </p:txBody>
      </p:sp>
      <p:sp>
        <p:nvSpPr>
          <p:cNvPr id="35" name="Play again">
            <a:hlinkClick r:id="rId4" action="ppaction://hlinksldjump"/>
            <a:extLst>
              <a:ext uri="{FF2B5EF4-FFF2-40B4-BE49-F238E27FC236}">
                <a16:creationId xmlns:a16="http://schemas.microsoft.com/office/drawing/2014/main" id="{A77D5E7D-2A97-4B11-8E08-99B84A170897}"/>
              </a:ext>
            </a:extLst>
          </p:cNvPr>
          <p:cNvSpPr>
            <a:spLocks noChangeArrowheads="1"/>
          </p:cNvSpPr>
          <p:nvPr/>
        </p:nvSpPr>
        <p:spPr bwMode="auto">
          <a:xfrm>
            <a:off x="3101180" y="3609541"/>
            <a:ext cx="2618913" cy="665486"/>
          </a:xfrm>
          <a:prstGeom prst="roundRect">
            <a:avLst/>
          </a:prstGeom>
          <a:solidFill>
            <a:srgbClr val="85BD33"/>
          </a:solidFill>
          <a:ln w="38100">
            <a:solidFill>
              <a:srgbClr val="FF0000"/>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dirty="0">
                <a:ln w="19050">
                  <a:noFill/>
                </a:ln>
                <a:solidFill>
                  <a:srgbClr val="232321"/>
                </a:solidFill>
                <a:cs typeface="Arial" panose="020B0604020202020204" pitchFamily="34" charset="0"/>
              </a:rPr>
              <a:t>Play Again</a:t>
            </a:r>
          </a:p>
        </p:txBody>
      </p:sp>
      <p:sp>
        <p:nvSpPr>
          <p:cNvPr id="41" name="next question">
            <a:hlinkClick r:id="" action="ppaction://hlinkshowjump?jump=nextslide"/>
            <a:extLst>
              <a:ext uri="{FF2B5EF4-FFF2-40B4-BE49-F238E27FC236}">
                <a16:creationId xmlns:a16="http://schemas.microsoft.com/office/drawing/2014/main" id="{C2801192-328A-4DDA-9D29-2FCC43482A73}"/>
              </a:ext>
            </a:extLst>
          </p:cNvPr>
          <p:cNvSpPr>
            <a:spLocks noChangeArrowheads="1"/>
          </p:cNvSpPr>
          <p:nvPr/>
        </p:nvSpPr>
        <p:spPr bwMode="auto">
          <a:xfrm>
            <a:off x="3329261" y="6015037"/>
            <a:ext cx="2486588" cy="597383"/>
          </a:xfrm>
          <a:prstGeom prst="roundRect">
            <a:avLst/>
          </a:prstGeom>
          <a:solidFill>
            <a:schemeClr val="bg1"/>
          </a:solidFill>
          <a:ln w="38100">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Next Question</a:t>
            </a:r>
          </a:p>
        </p:txBody>
      </p:sp>
      <p:sp>
        <p:nvSpPr>
          <p:cNvPr id="42" name="Rectangle 4">
            <a:extLst>
              <a:ext uri="{FF2B5EF4-FFF2-40B4-BE49-F238E27FC236}">
                <a16:creationId xmlns:a16="http://schemas.microsoft.com/office/drawing/2014/main" id="{DBFD0C60-C2E5-4514-B969-5C8853AE3D11}"/>
              </a:ext>
            </a:extLst>
          </p:cNvPr>
          <p:cNvSpPr>
            <a:spLocks noChangeArrowheads="1"/>
          </p:cNvSpPr>
          <p:nvPr/>
        </p:nvSpPr>
        <p:spPr bwMode="auto">
          <a:xfrm>
            <a:off x="672824" y="1925334"/>
            <a:ext cx="7650045" cy="680379"/>
          </a:xfrm>
          <a:prstGeom prst="roundRect">
            <a:avLst>
              <a:gd name="adj" fmla="val 9196"/>
            </a:avLst>
          </a:prstGeom>
          <a:solidFill>
            <a:schemeClr val="bg1"/>
          </a:solidFill>
          <a:ln w="57150">
            <a:solidFill>
              <a:srgbClr val="8C368C"/>
            </a:solidFill>
          </a:ln>
        </p:spPr>
        <p:txBody>
          <a:bodyPr wrap="square" lIns="0" tIns="108000" rIns="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rPr>
              <a:t>ask a friend for help with this question!</a:t>
            </a:r>
          </a:p>
        </p:txBody>
      </p:sp>
      <p:sp>
        <p:nvSpPr>
          <p:cNvPr id="36" name="Answer 1">
            <a:extLst>
              <a:ext uri="{FF2B5EF4-FFF2-40B4-BE49-F238E27FC236}">
                <a16:creationId xmlns:a16="http://schemas.microsoft.com/office/drawing/2014/main" id="{C461117D-2C02-4B68-964B-75A78678D99E}"/>
              </a:ext>
            </a:extLst>
          </p:cNvPr>
          <p:cNvSpPr/>
          <p:nvPr/>
        </p:nvSpPr>
        <p:spPr>
          <a:xfrm>
            <a:off x="766339" y="5263859"/>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98 560</a:t>
            </a:r>
          </a:p>
        </p:txBody>
      </p:sp>
      <p:sp>
        <p:nvSpPr>
          <p:cNvPr id="37" name="Answer 4">
            <a:extLst>
              <a:ext uri="{FF2B5EF4-FFF2-40B4-BE49-F238E27FC236}">
                <a16:creationId xmlns:a16="http://schemas.microsoft.com/office/drawing/2014/main" id="{3DB9214C-0831-4B1F-A01B-6C4200B3BDDF}"/>
              </a:ext>
            </a:extLst>
          </p:cNvPr>
          <p:cNvSpPr/>
          <p:nvPr/>
        </p:nvSpPr>
        <p:spPr>
          <a:xfrm>
            <a:off x="774061" y="4360346"/>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976.5</a:t>
            </a:r>
          </a:p>
        </p:txBody>
      </p:sp>
      <p:sp>
        <p:nvSpPr>
          <p:cNvPr id="34" name="Game over">
            <a:extLst>
              <a:ext uri="{FF2B5EF4-FFF2-40B4-BE49-F238E27FC236}">
                <a16:creationId xmlns:a16="http://schemas.microsoft.com/office/drawing/2014/main" id="{7BAD8412-5C82-455D-BED5-278F10EAC4A8}"/>
              </a:ext>
            </a:extLst>
          </p:cNvPr>
          <p:cNvSpPr>
            <a:spLocks noChangeArrowheads="1"/>
          </p:cNvSpPr>
          <p:nvPr/>
        </p:nvSpPr>
        <p:spPr bwMode="auto">
          <a:xfrm>
            <a:off x="1740822" y="2163669"/>
            <a:ext cx="5261734" cy="1466449"/>
          </a:xfrm>
          <a:prstGeom prst="roundRect">
            <a:avLst>
              <a:gd name="adj" fmla="val 9196"/>
            </a:avLst>
          </a:prstGeom>
          <a:solidFill>
            <a:schemeClr val="bg1"/>
          </a:solidFill>
          <a:ln w="57150">
            <a:solidFill>
              <a:srgbClr val="FF00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7200" b="1" dirty="0">
                <a:ln w="19050">
                  <a:noFill/>
                </a:ln>
                <a:solidFill>
                  <a:srgbClr val="232321"/>
                </a:solidFill>
              </a:rPr>
              <a:t>Game Over!</a:t>
            </a:r>
            <a:endParaRPr lang="en-GB" altLang="en-US" sz="8000" b="1" dirty="0">
              <a:ln w="19050">
                <a:noFill/>
              </a:ln>
              <a:solidFill>
                <a:srgbClr val="232321"/>
              </a:solidFill>
            </a:endParaRPr>
          </a:p>
        </p:txBody>
      </p:sp>
      <p:pic>
        <p:nvPicPr>
          <p:cNvPr id="7" name="Tick">
            <a:extLst>
              <a:ext uri="{FF2B5EF4-FFF2-40B4-BE49-F238E27FC236}">
                <a16:creationId xmlns:a16="http://schemas.microsoft.com/office/drawing/2014/main" id="{56EAA764-837B-4ABA-8CE8-BF142332ABB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439389" y="3831743"/>
            <a:ext cx="1010240" cy="105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Rectangle 4">
            <a:extLst>
              <a:ext uri="{FF2B5EF4-FFF2-40B4-BE49-F238E27FC236}">
                <a16:creationId xmlns:a16="http://schemas.microsoft.com/office/drawing/2014/main" id="{8DB4578E-C4CD-4E6A-9271-36FF5B007ACB}"/>
              </a:ext>
            </a:extLst>
          </p:cNvPr>
          <p:cNvSpPr>
            <a:spLocks noChangeArrowheads="1"/>
          </p:cNvSpPr>
          <p:nvPr/>
        </p:nvSpPr>
        <p:spPr bwMode="auto">
          <a:xfrm>
            <a:off x="585124" y="2657778"/>
            <a:ext cx="7730847" cy="1595513"/>
          </a:xfrm>
          <a:prstGeom prst="roundRect">
            <a:avLst>
              <a:gd name="adj" fmla="val 9196"/>
            </a:avLst>
          </a:prstGeom>
          <a:solidFill>
            <a:schemeClr val="bg1"/>
          </a:solidFill>
          <a:ln w="57150">
            <a:solidFill>
              <a:srgbClr val="E5C8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4000" b="1" dirty="0">
                <a:ln w="19050">
                  <a:noFill/>
                </a:ln>
                <a:solidFill>
                  <a:srgbClr val="232321"/>
                </a:solidFill>
              </a:rPr>
              <a:t>Correct answer!</a:t>
            </a:r>
            <a:br>
              <a:rPr lang="en-GB" altLang="en-US" sz="4000" b="1" dirty="0">
                <a:ln w="19050">
                  <a:noFill/>
                </a:ln>
                <a:solidFill>
                  <a:srgbClr val="232321"/>
                </a:solidFill>
              </a:rPr>
            </a:br>
            <a:r>
              <a:rPr lang="en-GB" altLang="en-US" sz="4000" b="1" dirty="0">
                <a:ln w="19050">
                  <a:noFill/>
                </a:ln>
                <a:solidFill>
                  <a:srgbClr val="232321"/>
                </a:solidFill>
              </a:rPr>
              <a:t>You have won </a:t>
            </a:r>
            <a:r>
              <a:rPr lang="en-GB" altLang="en-US" sz="4000" b="1" dirty="0">
                <a:ln w="19050">
                  <a:noFill/>
                </a:ln>
                <a:solidFill>
                  <a:srgbClr val="8C368C"/>
                </a:solidFill>
              </a:rPr>
              <a:t>£5000</a:t>
            </a:r>
            <a:r>
              <a:rPr lang="en-GB" altLang="en-US" sz="4000" b="1" dirty="0">
                <a:ln w="19050">
                  <a:noFill/>
                </a:ln>
                <a:solidFill>
                  <a:srgbClr val="232321"/>
                </a:solidFill>
              </a:rPr>
              <a:t>!</a:t>
            </a:r>
            <a:endParaRPr lang="en-GB" altLang="en-US" sz="4400" b="1" dirty="0">
              <a:ln w="19050">
                <a:noFill/>
              </a:ln>
              <a:solidFill>
                <a:srgbClr val="232321"/>
              </a:solidFill>
            </a:endParaRPr>
          </a:p>
        </p:txBody>
      </p:sp>
    </p:spTree>
    <p:extLst>
      <p:ext uri="{BB962C8B-B14F-4D97-AF65-F5344CB8AC3E}">
        <p14:creationId xmlns:p14="http://schemas.microsoft.com/office/powerpoint/2010/main" val="243205252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nextCondLst>
                <p:cond evt="onClick" delay="0">
                  <p:tgtEl>
                    <p:spTgt spid="4"/>
                  </p:tgtEl>
                </p:cond>
              </p:nextCondLst>
            </p:seq>
            <p:seq concurrent="1" nextAc="seek">
              <p:cTn id="18" restart="whenNotActive" fill="hold" evtFilter="cancelBubble" nodeType="interactiveSeq">
                <p:stCondLst>
                  <p:cond evt="onClick" delay="0">
                    <p:tgtEl>
                      <p:spTgt spid="8"/>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53" presetClass="entr" presetSubtype="16" fill="hold" grpId="1"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1"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childTnLst>
                    </p:cTn>
                  </p:par>
                </p:childTnLst>
              </p:cTn>
              <p:nextCondLst>
                <p:cond evt="onClick" delay="0">
                  <p:tgtEl>
                    <p:spTgt spid="8"/>
                  </p:tgtEl>
                </p:cond>
              </p:nextCondLst>
            </p:seq>
            <p:seq concurrent="1" nextAc="seek">
              <p:cTn id="34" restart="whenNotActive" fill="hold" evtFilter="cancelBubble" nodeType="interactiveSeq">
                <p:stCondLst>
                  <p:cond evt="onClick" delay="0">
                    <p:tgtEl>
                      <p:spTgt spid="9"/>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10" presetClass="entr" presetSubtype="0"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p:cTn id="45" dur="500" fill="hold"/>
                                        <p:tgtEl>
                                          <p:spTgt spid="33"/>
                                        </p:tgtEl>
                                        <p:attrNameLst>
                                          <p:attrName>ppt_w</p:attrName>
                                        </p:attrNameLst>
                                      </p:cBhvr>
                                      <p:tavLst>
                                        <p:tav tm="0">
                                          <p:val>
                                            <p:fltVal val="0"/>
                                          </p:val>
                                        </p:tav>
                                        <p:tav tm="100000">
                                          <p:val>
                                            <p:strVal val="#ppt_w"/>
                                          </p:val>
                                        </p:tav>
                                      </p:tavLst>
                                    </p:anim>
                                    <p:anim calcmode="lin" valueType="num">
                                      <p:cBhvr>
                                        <p:cTn id="46" dur="500" fill="hold"/>
                                        <p:tgtEl>
                                          <p:spTgt spid="33"/>
                                        </p:tgtEl>
                                        <p:attrNameLst>
                                          <p:attrName>ppt_h</p:attrName>
                                        </p:attrNameLst>
                                      </p:cBhvr>
                                      <p:tavLst>
                                        <p:tav tm="0">
                                          <p:val>
                                            <p:fltVal val="0"/>
                                          </p:val>
                                        </p:tav>
                                        <p:tav tm="100000">
                                          <p:val>
                                            <p:strVal val="#ppt_h"/>
                                          </p:val>
                                        </p:tav>
                                      </p:tavLst>
                                    </p:anim>
                                    <p:animEffect transition="in" filter="fade">
                                      <p:cBhvr>
                                        <p:cTn id="47" dur="500"/>
                                        <p:tgtEl>
                                          <p:spTgt spid="33"/>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 calcmode="lin" valueType="num">
                                      <p:cBhvr>
                                        <p:cTn id="50" dur="500" fill="hold"/>
                                        <p:tgtEl>
                                          <p:spTgt spid="41"/>
                                        </p:tgtEl>
                                        <p:attrNameLst>
                                          <p:attrName>ppt_w</p:attrName>
                                        </p:attrNameLst>
                                      </p:cBhvr>
                                      <p:tavLst>
                                        <p:tav tm="0">
                                          <p:val>
                                            <p:fltVal val="0"/>
                                          </p:val>
                                        </p:tav>
                                        <p:tav tm="100000">
                                          <p:val>
                                            <p:strVal val="#ppt_w"/>
                                          </p:val>
                                        </p:tav>
                                      </p:tavLst>
                                    </p:anim>
                                    <p:anim calcmode="lin" valueType="num">
                                      <p:cBhvr>
                                        <p:cTn id="51" dur="500" fill="hold"/>
                                        <p:tgtEl>
                                          <p:spTgt spid="41"/>
                                        </p:tgtEl>
                                        <p:attrNameLst>
                                          <p:attrName>ppt_h</p:attrName>
                                        </p:attrNameLst>
                                      </p:cBhvr>
                                      <p:tavLst>
                                        <p:tav tm="0">
                                          <p:val>
                                            <p:fltVal val="0"/>
                                          </p:val>
                                        </p:tav>
                                        <p:tav tm="100000">
                                          <p:val>
                                            <p:strVal val="#ppt_h"/>
                                          </p:val>
                                        </p:tav>
                                      </p:tavLst>
                                    </p:anim>
                                    <p:animEffect transition="in" filter="fade">
                                      <p:cBhvr>
                                        <p:cTn id="52" dur="500"/>
                                        <p:tgtEl>
                                          <p:spTgt spid="41"/>
                                        </p:tgtEl>
                                      </p:cBhvr>
                                    </p:animEffect>
                                  </p:childTnLst>
                                </p:cTn>
                              </p:par>
                            </p:childTnLst>
                          </p:cTn>
                        </p:par>
                      </p:childTnLst>
                    </p:cTn>
                  </p:par>
                </p:childTnLst>
              </p:cTn>
              <p:nextCondLst>
                <p:cond evt="onClick" delay="0">
                  <p:tgtEl>
                    <p:spTgt spid="9"/>
                  </p:tgtEl>
                </p:cond>
              </p:nextCondLst>
            </p:seq>
            <p:seq concurrent="1" nextAc="seek">
              <p:cTn id="53" restart="whenNotActive" fill="hold" evtFilter="cancelBubble" nodeType="interactiveSeq">
                <p:stCondLst>
                  <p:cond evt="onClick" delay="0">
                    <p:tgtEl>
                      <p:spTgt spid="10"/>
                    </p:tgtEl>
                  </p:cond>
                </p:stCondLst>
                <p:endSync evt="end" delay="0">
                  <p:rtn val="all"/>
                </p:endSync>
                <p:childTnLst>
                  <p:par>
                    <p:cTn id="54" fill="hold" nodeType="clickPar">
                      <p:stCondLst>
                        <p:cond delay="0"/>
                      </p:stCondLst>
                      <p:childTnLst>
                        <p:par>
                          <p:cTn id="55" fill="hold" nodeType="withGroup">
                            <p:stCondLst>
                              <p:cond delay="0"/>
                            </p:stCondLst>
                            <p:childTnLst>
                              <p:par>
                                <p:cTn id="56" presetID="10" presetClass="entr" presetSubtype="0"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par>
                                <p:cTn id="59" presetID="53" presetClass="entr" presetSubtype="16" fill="hold" grpId="2"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p:cTn id="61" dur="500" fill="hold"/>
                                        <p:tgtEl>
                                          <p:spTgt spid="34"/>
                                        </p:tgtEl>
                                        <p:attrNameLst>
                                          <p:attrName>ppt_w</p:attrName>
                                        </p:attrNameLst>
                                      </p:cBhvr>
                                      <p:tavLst>
                                        <p:tav tm="0">
                                          <p:val>
                                            <p:fltVal val="0"/>
                                          </p:val>
                                        </p:tav>
                                        <p:tav tm="100000">
                                          <p:val>
                                            <p:strVal val="#ppt_w"/>
                                          </p:val>
                                        </p:tav>
                                      </p:tavLst>
                                    </p:anim>
                                    <p:anim calcmode="lin" valueType="num">
                                      <p:cBhvr>
                                        <p:cTn id="62" dur="500" fill="hold"/>
                                        <p:tgtEl>
                                          <p:spTgt spid="34"/>
                                        </p:tgtEl>
                                        <p:attrNameLst>
                                          <p:attrName>ppt_h</p:attrName>
                                        </p:attrNameLst>
                                      </p:cBhvr>
                                      <p:tavLst>
                                        <p:tav tm="0">
                                          <p:val>
                                            <p:fltVal val="0"/>
                                          </p:val>
                                        </p:tav>
                                        <p:tav tm="100000">
                                          <p:val>
                                            <p:strVal val="#ppt_h"/>
                                          </p:val>
                                        </p:tav>
                                      </p:tavLst>
                                    </p:anim>
                                    <p:animEffect transition="in" filter="fade">
                                      <p:cBhvr>
                                        <p:cTn id="63" dur="500"/>
                                        <p:tgtEl>
                                          <p:spTgt spid="34"/>
                                        </p:tgtEl>
                                      </p:cBhvr>
                                    </p:animEffect>
                                  </p:childTnLst>
                                </p:cTn>
                              </p:par>
                              <p:par>
                                <p:cTn id="64" presetID="53" presetClass="entr" presetSubtype="16" fill="hold" grpId="2"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fltVal val="0"/>
                                          </p:val>
                                        </p:tav>
                                        <p:tav tm="100000">
                                          <p:val>
                                            <p:strVal val="#ppt_h"/>
                                          </p:val>
                                        </p:tav>
                                      </p:tavLst>
                                    </p:anim>
                                    <p:animEffect transition="in" filter="fade">
                                      <p:cBhvr>
                                        <p:cTn id="68" dur="500"/>
                                        <p:tgtEl>
                                          <p:spTgt spid="35"/>
                                        </p:tgtEl>
                                      </p:cBhvr>
                                    </p:animEffect>
                                  </p:childTnLst>
                                </p:cTn>
                              </p:par>
                            </p:childTnLst>
                          </p:cTn>
                        </p:par>
                      </p:childTnLst>
                    </p:cTn>
                  </p:par>
                </p:childTnLst>
              </p:cTn>
              <p:nextCondLst>
                <p:cond evt="onClick" delay="0">
                  <p:tgtEl>
                    <p:spTgt spid="10"/>
                  </p:tgtEl>
                </p:cond>
              </p:nextCondLst>
            </p:seq>
            <p:seq concurrent="1" nextAc="seek">
              <p:cTn id="69" restart="whenNotActive" fill="hold" evtFilter="cancelBubble" nodeType="interactiveSeq">
                <p:stCondLst>
                  <p:cond evt="onClick" delay="0">
                    <p:tgtEl>
                      <p:spTgt spid="31"/>
                    </p:tgtEl>
                  </p:cond>
                </p:stCondLst>
                <p:endSync evt="end" delay="0">
                  <p:rtn val="all"/>
                </p:endSync>
                <p:childTnLst>
                  <p:par>
                    <p:cTn id="70" fill="hold">
                      <p:stCondLst>
                        <p:cond delay="0"/>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36"/>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37"/>
                                        </p:tgtEl>
                                        <p:attrNameLst>
                                          <p:attrName>style.visibility</p:attrName>
                                        </p:attrNameLst>
                                      </p:cBhvr>
                                      <p:to>
                                        <p:strVal val="visible"/>
                                      </p:to>
                                    </p:set>
                                  </p:childTnLst>
                                </p:cTn>
                              </p:par>
                            </p:childTnLst>
                          </p:cTn>
                        </p:par>
                        <p:par>
                          <p:cTn id="76" fill="hold">
                            <p:stCondLst>
                              <p:cond delay="0"/>
                            </p:stCondLst>
                            <p:childTnLst>
                              <p:par>
                                <p:cTn id="77" presetID="10" presetClass="exit" presetSubtype="0" fill="hold" grpId="0" nodeType="afterEffect">
                                  <p:stCondLst>
                                    <p:cond delay="0"/>
                                  </p:stCondLst>
                                  <p:childTnLst>
                                    <p:animEffect transition="out" filter="fade">
                                      <p:cBhvr>
                                        <p:cTn id="78" dur="500"/>
                                        <p:tgtEl>
                                          <p:spTgt spid="31"/>
                                        </p:tgtEl>
                                      </p:cBhvr>
                                    </p:animEffect>
                                    <p:set>
                                      <p:cBhvr>
                                        <p:cTn id="7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80" restart="whenNotActive" fill="hold" evtFilter="cancelBubble" nodeType="interactiveSeq">
                <p:stCondLst>
                  <p:cond evt="onClick" delay="0">
                    <p:tgtEl>
                      <p:spTgt spid="6"/>
                    </p:tgtEl>
                  </p:cond>
                </p:stCondLst>
                <p:endSync evt="end" delay="0">
                  <p:rtn val="all"/>
                </p:endSync>
                <p:childTnLst>
                  <p:par>
                    <p:cTn id="81" fill="hold">
                      <p:stCondLst>
                        <p:cond delay="0"/>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42"/>
                                        </p:tgtEl>
                                        <p:attrNameLst>
                                          <p:attrName>style.visibility</p:attrName>
                                        </p:attrNameLst>
                                      </p:cBhvr>
                                      <p:to>
                                        <p:strVal val="visible"/>
                                      </p:to>
                                    </p:set>
                                    <p:animEffect transition="in" filter="fade">
                                      <p:cBhvr>
                                        <p:cTn id="85" dur="500"/>
                                        <p:tgtEl>
                                          <p:spTgt spid="42"/>
                                        </p:tgtEl>
                                      </p:cBhvr>
                                    </p:animEffect>
                                  </p:childTnLst>
                                </p:cTn>
                              </p:par>
                              <p:par>
                                <p:cTn id="86" presetID="10" presetClass="exit" presetSubtype="0" fill="hold" nodeType="withEffect">
                                  <p:stCondLst>
                                    <p:cond delay="0"/>
                                  </p:stCondLst>
                                  <p:childTnLst>
                                    <p:animEffect transition="out" filter="fade">
                                      <p:cBhvr>
                                        <p:cTn id="87" dur="500"/>
                                        <p:tgtEl>
                                          <p:spTgt spid="6"/>
                                        </p:tgtEl>
                                      </p:cBhvr>
                                    </p:animEffect>
                                    <p:set>
                                      <p:cBhvr>
                                        <p:cTn id="88" dur="1" fill="hold">
                                          <p:stCondLst>
                                            <p:cond delay="499"/>
                                          </p:stCondLst>
                                        </p:cTn>
                                        <p:tgtEl>
                                          <p:spTgt spid="6"/>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10" presetClass="exit" presetSubtype="0" fill="hold" grpId="1" nodeType="clickEffect">
                                  <p:stCondLst>
                                    <p:cond delay="0"/>
                                  </p:stCondLst>
                                  <p:childTnLst>
                                    <p:animEffect transition="out" filter="fade">
                                      <p:cBhvr>
                                        <p:cTn id="92" dur="500"/>
                                        <p:tgtEl>
                                          <p:spTgt spid="42"/>
                                        </p:tgtEl>
                                      </p:cBhvr>
                                    </p:animEffect>
                                    <p:set>
                                      <p:cBhvr>
                                        <p:cTn id="93"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94" restart="whenNotActive" fill="hold" evtFilter="cancelBubble" nodeType="interactiveSeq">
                <p:stCondLst>
                  <p:cond evt="onClick" delay="0">
                    <p:tgtEl>
                      <p:spTgt spid="35"/>
                    </p:tgtEl>
                  </p:cond>
                </p:stCondLst>
                <p:endSync evt="end" delay="0">
                  <p:rtn val="all"/>
                </p:endSync>
                <p:childTnLst>
                  <p:par>
                    <p:cTn id="95" fill="hold">
                      <p:stCondLst>
                        <p:cond delay="0"/>
                      </p:stCondLst>
                      <p:childTnLst>
                        <p:par>
                          <p:cTn id="96" fill="hold">
                            <p:stCondLst>
                              <p:cond delay="0"/>
                            </p:stCondLst>
                            <p:childTnLst>
                              <p:par>
                                <p:cTn id="97" presetID="1" presetClass="exit" presetSubtype="0" fill="hold" grpId="3" nodeType="clickEffect">
                                  <p:stCondLst>
                                    <p:cond delay="0"/>
                                  </p:stCondLst>
                                  <p:childTnLst>
                                    <p:set>
                                      <p:cBhvr>
                                        <p:cTn id="98" dur="1" fill="hold">
                                          <p:stCondLst>
                                            <p:cond delay="0"/>
                                          </p:stCondLst>
                                        </p:cTn>
                                        <p:tgtEl>
                                          <p:spTgt spid="34"/>
                                        </p:tgtEl>
                                        <p:attrNameLst>
                                          <p:attrName>style.visibility</p:attrName>
                                        </p:attrNameLst>
                                      </p:cBhvr>
                                      <p:to>
                                        <p:strVal val="hidden"/>
                                      </p:to>
                                    </p:set>
                                  </p:childTnLst>
                                </p:cTn>
                              </p:par>
                              <p:par>
                                <p:cTn id="99" presetID="1" presetClass="exit" presetSubtype="0" fill="hold" grpId="3" nodeType="withEffect">
                                  <p:stCondLst>
                                    <p:cond delay="0"/>
                                  </p:stCondLst>
                                  <p:childTnLst>
                                    <p:set>
                                      <p:cBhvr>
                                        <p:cTn id="100" dur="1" fill="hold">
                                          <p:stCondLst>
                                            <p:cond delay="0"/>
                                          </p:stCondLst>
                                        </p:cTn>
                                        <p:tgtEl>
                                          <p:spTgt spid="35"/>
                                        </p:tgtEl>
                                        <p:attrNameLst>
                                          <p:attrName>style.visibility</p:attrName>
                                        </p:attrNameLst>
                                      </p:cBhvr>
                                      <p:to>
                                        <p:strVal val="hidden"/>
                                      </p:to>
                                    </p:set>
                                  </p:childTnLst>
                                </p:cTn>
                              </p:par>
                              <p:par>
                                <p:cTn id="101" presetID="1" presetClass="exit" presetSubtype="0" fill="hold" grpId="1" nodeType="withEffect">
                                  <p:stCondLst>
                                    <p:cond delay="0"/>
                                  </p:stCondLst>
                                  <p:childTnLst>
                                    <p:set>
                                      <p:cBhvr>
                                        <p:cTn id="102" dur="1" fill="hold">
                                          <p:stCondLst>
                                            <p:cond delay="0"/>
                                          </p:stCondLst>
                                        </p:cTn>
                                        <p:tgtEl>
                                          <p:spTgt spid="11"/>
                                        </p:tgtEl>
                                        <p:attrNameLst>
                                          <p:attrName>style.visibility</p:attrName>
                                        </p:attrNameLst>
                                      </p:cBhvr>
                                      <p:to>
                                        <p:strVal val="hidden"/>
                                      </p:to>
                                    </p:set>
                                  </p:childTnLst>
                                </p:cTn>
                              </p:par>
                              <p:par>
                                <p:cTn id="103" presetID="1" presetClass="exit" presetSubtype="0" fill="hold" grpId="1" nodeType="withEffect">
                                  <p:stCondLst>
                                    <p:cond delay="0"/>
                                  </p:stCondLst>
                                  <p:childTnLst>
                                    <p:set>
                                      <p:cBhvr>
                                        <p:cTn id="104" dur="1" fill="hold">
                                          <p:stCondLst>
                                            <p:cond delay="0"/>
                                          </p:stCondLst>
                                        </p:cTn>
                                        <p:tgtEl>
                                          <p:spTgt spid="12"/>
                                        </p:tgtEl>
                                        <p:attrNameLst>
                                          <p:attrName>style.visibility</p:attrName>
                                        </p:attrNameLst>
                                      </p:cBhvr>
                                      <p:to>
                                        <p:strVal val="hidden"/>
                                      </p:to>
                                    </p:set>
                                  </p:childTnLst>
                                </p:cTn>
                              </p:par>
                              <p:par>
                                <p:cTn id="105" presetID="1" presetClass="exit" presetSubtype="0" fill="hold" grpId="1" nodeType="withEffect">
                                  <p:stCondLst>
                                    <p:cond delay="0"/>
                                  </p:stCondLst>
                                  <p:childTnLst>
                                    <p:set>
                                      <p:cBhvr>
                                        <p:cTn id="106" dur="1" fill="hold">
                                          <p:stCondLst>
                                            <p:cond delay="0"/>
                                          </p:stCondLst>
                                        </p:cTn>
                                        <p:tgtEl>
                                          <p:spTgt spid="13"/>
                                        </p:tgtEl>
                                        <p:attrNameLst>
                                          <p:attrName>style.visibility</p:attrName>
                                        </p:attrNameLst>
                                      </p:cBhvr>
                                      <p:to>
                                        <p:strVal val="hidden"/>
                                      </p:to>
                                    </p:set>
                                  </p:childTnLst>
                                </p:cTn>
                              </p:par>
                              <p:par>
                                <p:cTn id="107" presetID="1" presetClass="exit" presetSubtype="0" fill="hold" grpId="1" nodeType="withEffect">
                                  <p:stCondLst>
                                    <p:cond delay="0"/>
                                  </p:stCondLst>
                                  <p:childTnLst>
                                    <p:set>
                                      <p:cBhvr>
                                        <p:cTn id="108" dur="1" fill="hold">
                                          <p:stCondLst>
                                            <p:cond delay="0"/>
                                          </p:stCondLst>
                                        </p:cTn>
                                        <p:tgtEl>
                                          <p:spTgt spid="33"/>
                                        </p:tgtEl>
                                        <p:attrNameLst>
                                          <p:attrName>style.visibility</p:attrName>
                                        </p:attrNameLst>
                                      </p:cBhvr>
                                      <p:to>
                                        <p:strVal val="hidden"/>
                                      </p:to>
                                    </p:set>
                                  </p:childTnLst>
                                </p:cTn>
                              </p:par>
                              <p:par>
                                <p:cTn id="109" presetID="1" presetClass="exit" presetSubtype="0" fill="hold" grpId="1" nodeType="withEffect">
                                  <p:stCondLst>
                                    <p:cond delay="0"/>
                                  </p:stCondLst>
                                  <p:childTnLst>
                                    <p:set>
                                      <p:cBhvr>
                                        <p:cTn id="110" dur="1" fill="hold">
                                          <p:stCondLst>
                                            <p:cond delay="0"/>
                                          </p:stCondLst>
                                        </p:cTn>
                                        <p:tgtEl>
                                          <p:spTgt spid="14"/>
                                        </p:tgtEl>
                                        <p:attrNameLst>
                                          <p:attrName>style.visibility</p:attrName>
                                        </p:attrNameLst>
                                      </p:cBhvr>
                                      <p:to>
                                        <p:strVal val="hidden"/>
                                      </p:to>
                                    </p:set>
                                  </p:childTnLst>
                                </p:cTn>
                              </p:par>
                              <p:par>
                                <p:cTn id="111" presetID="1" presetClass="exit" presetSubtype="0" fill="hold" grpId="1" nodeType="withEffect">
                                  <p:stCondLst>
                                    <p:cond delay="0"/>
                                  </p:stCondLst>
                                  <p:childTnLst>
                                    <p:set>
                                      <p:cBhvr>
                                        <p:cTn id="112" dur="1" fill="hold">
                                          <p:stCondLst>
                                            <p:cond delay="0"/>
                                          </p:stCondLst>
                                        </p:cTn>
                                        <p:tgtEl>
                                          <p:spTgt spid="36"/>
                                        </p:tgtEl>
                                        <p:attrNameLst>
                                          <p:attrName>style.visibility</p:attrName>
                                        </p:attrNameLst>
                                      </p:cBhvr>
                                      <p:to>
                                        <p:strVal val="hidden"/>
                                      </p:to>
                                    </p:set>
                                  </p:childTnLst>
                                </p:cTn>
                              </p:par>
                              <p:par>
                                <p:cTn id="113" presetID="1" presetClass="exit" presetSubtype="0" fill="hold" grpId="1" nodeType="withEffect">
                                  <p:stCondLst>
                                    <p:cond delay="0"/>
                                  </p:stCondLst>
                                  <p:childTnLst>
                                    <p:set>
                                      <p:cBhvr>
                                        <p:cTn id="114" dur="1" fill="hold">
                                          <p:stCondLst>
                                            <p:cond delay="0"/>
                                          </p:stCondLst>
                                        </p:cTn>
                                        <p:tgtEl>
                                          <p:spTgt spid="37"/>
                                        </p:tgtEl>
                                        <p:attrNameLst>
                                          <p:attrName>style.visibility</p:attrName>
                                        </p:attrNameLst>
                                      </p:cBhvr>
                                      <p:to>
                                        <p:strVal val="hidden"/>
                                      </p:to>
                                    </p:set>
                                  </p:childTnLst>
                                </p:cTn>
                              </p:par>
                              <p:par>
                                <p:cTn id="115" presetID="1" presetClass="entr" presetSubtype="0" fill="hold" grpId="1" nodeType="withEffect">
                                  <p:stCondLst>
                                    <p:cond delay="0"/>
                                  </p:stCondLst>
                                  <p:childTnLst>
                                    <p:set>
                                      <p:cBhvr>
                                        <p:cTn id="116" dur="1" fill="hold">
                                          <p:stCondLst>
                                            <p:cond delay="0"/>
                                          </p:stCondLst>
                                        </p:cTn>
                                        <p:tgtEl>
                                          <p:spTgt spid="31"/>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6"/>
                                        </p:tgtEl>
                                        <p:attrNameLst>
                                          <p:attrName>style.visibility</p:attrName>
                                        </p:attrNameLst>
                                      </p:cBhvr>
                                      <p:to>
                                        <p:strVal val="visible"/>
                                      </p:to>
                                    </p:set>
                                  </p:childTnLst>
                                </p:cTn>
                              </p:par>
                              <p:par>
                                <p:cTn id="119" presetID="1" presetClass="exit" presetSubtype="0" fill="hold" grpId="2" nodeType="withEffect">
                                  <p:stCondLst>
                                    <p:cond delay="0"/>
                                  </p:stCondLst>
                                  <p:childTnLst>
                                    <p:set>
                                      <p:cBhvr>
                                        <p:cTn id="120"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21" restart="whenNotActive" fill="hold" evtFilter="cancelBubble" nodeType="interactiveSeq">
                <p:stCondLst>
                  <p:cond evt="onClick" delay="0">
                    <p:tgtEl>
                      <p:spTgt spid="41"/>
                    </p:tgtEl>
                  </p:cond>
                </p:stCondLst>
                <p:endSync evt="end" delay="0">
                  <p:rtn val="all"/>
                </p:endSync>
                <p:childTnLst>
                  <p:par>
                    <p:cTn id="122" fill="hold">
                      <p:stCondLst>
                        <p:cond delay="0"/>
                      </p:stCondLst>
                      <p:childTnLst>
                        <p:par>
                          <p:cTn id="123" fill="hold">
                            <p:stCondLst>
                              <p:cond delay="0"/>
                            </p:stCondLst>
                            <p:childTnLst>
                              <p:par>
                                <p:cTn id="124" presetID="1" presetClass="exit" presetSubtype="0" fill="hold" grpId="2" nodeType="clickEffect">
                                  <p:stCondLst>
                                    <p:cond delay="0"/>
                                  </p:stCondLst>
                                  <p:childTnLst>
                                    <p:set>
                                      <p:cBhvr>
                                        <p:cTn id="125" dur="1" fill="hold">
                                          <p:stCondLst>
                                            <p:cond delay="0"/>
                                          </p:stCondLst>
                                        </p:cTn>
                                        <p:tgtEl>
                                          <p:spTgt spid="13"/>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7"/>
                                        </p:tgtEl>
                                        <p:attrNameLst>
                                          <p:attrName>style.visibility</p:attrName>
                                        </p:attrNameLst>
                                      </p:cBhvr>
                                      <p:to>
                                        <p:strVal val="hidden"/>
                                      </p:to>
                                    </p:set>
                                  </p:childTnLst>
                                </p:cTn>
                              </p:par>
                              <p:par>
                                <p:cTn id="128" presetID="1" presetClass="exit" presetSubtype="0" fill="hold" grpId="2" nodeType="withEffect">
                                  <p:stCondLst>
                                    <p:cond delay="0"/>
                                  </p:stCondLst>
                                  <p:childTnLst>
                                    <p:set>
                                      <p:cBhvr>
                                        <p:cTn id="129" dur="1" fill="hold">
                                          <p:stCondLst>
                                            <p:cond delay="0"/>
                                          </p:stCondLst>
                                        </p:cTn>
                                        <p:tgtEl>
                                          <p:spTgt spid="33"/>
                                        </p:tgtEl>
                                        <p:attrNameLst>
                                          <p:attrName>style.visibility</p:attrName>
                                        </p:attrNameLst>
                                      </p:cBhvr>
                                      <p:to>
                                        <p:strVal val="hidden"/>
                                      </p:to>
                                    </p:set>
                                  </p:childTnLst>
                                </p:cTn>
                              </p:par>
                              <p:par>
                                <p:cTn id="130" presetID="1" presetClass="exit" presetSubtype="0" fill="hold" grpId="3" nodeType="withEffect">
                                  <p:stCondLst>
                                    <p:cond delay="0"/>
                                  </p:stCondLst>
                                  <p:childTnLst>
                                    <p:set>
                                      <p:cBhvr>
                                        <p:cTn id="131" dur="1" fill="hold">
                                          <p:stCondLst>
                                            <p:cond delay="0"/>
                                          </p:stCondLst>
                                        </p:cTn>
                                        <p:tgtEl>
                                          <p:spTgt spid="42"/>
                                        </p:tgtEl>
                                        <p:attrNameLst>
                                          <p:attrName>style.visibility</p:attrName>
                                        </p:attrNameLst>
                                      </p:cBhvr>
                                      <p:to>
                                        <p:strVal val="hidden"/>
                                      </p:to>
                                    </p:set>
                                  </p:childTnLst>
                                </p:cTn>
                              </p:par>
                              <p:par>
                                <p:cTn id="132" presetID="1" presetClass="entr" presetSubtype="0" fill="hold" nodeType="withEffect">
                                  <p:stCondLst>
                                    <p:cond delay="0"/>
                                  </p:stCondLst>
                                  <p:childTnLst>
                                    <p:set>
                                      <p:cBhvr>
                                        <p:cTn id="133" dur="1" fill="hold">
                                          <p:stCondLst>
                                            <p:cond delay="0"/>
                                          </p:stCondLst>
                                        </p:cTn>
                                        <p:tgtEl>
                                          <p:spTgt spid="6"/>
                                        </p:tgtEl>
                                        <p:attrNameLst>
                                          <p:attrName>style.visibility</p:attrName>
                                        </p:attrNameLst>
                                      </p:cBhvr>
                                      <p:to>
                                        <p:strVal val="visible"/>
                                      </p:to>
                                    </p:set>
                                  </p:childTnLst>
                                </p:cTn>
                              </p:par>
                              <p:par>
                                <p:cTn id="134" presetID="1" presetClass="exit" presetSubtype="0" fill="hold" grpId="2" nodeType="withEffect">
                                  <p:stCondLst>
                                    <p:cond delay="0"/>
                                  </p:stCondLst>
                                  <p:childTnLst>
                                    <p:set>
                                      <p:cBhvr>
                                        <p:cTn id="135" dur="1" fill="hold">
                                          <p:stCondLst>
                                            <p:cond delay="0"/>
                                          </p:stCondLst>
                                        </p:cTn>
                                        <p:tgtEl>
                                          <p:spTgt spid="36"/>
                                        </p:tgtEl>
                                        <p:attrNameLst>
                                          <p:attrName>style.visibility</p:attrName>
                                        </p:attrNameLst>
                                      </p:cBhvr>
                                      <p:to>
                                        <p:strVal val="hidden"/>
                                      </p:to>
                                    </p:set>
                                  </p:childTnLst>
                                </p:cTn>
                              </p:par>
                              <p:par>
                                <p:cTn id="136" presetID="1" presetClass="exit" presetSubtype="0" fill="hold" grpId="2" nodeType="withEffect">
                                  <p:stCondLst>
                                    <p:cond delay="0"/>
                                  </p:stCondLst>
                                  <p:childTnLst>
                                    <p:set>
                                      <p:cBhvr>
                                        <p:cTn id="137" dur="1" fill="hold">
                                          <p:stCondLst>
                                            <p:cond delay="0"/>
                                          </p:stCondLst>
                                        </p:cTn>
                                        <p:tgtEl>
                                          <p:spTgt spid="37"/>
                                        </p:tgtEl>
                                        <p:attrNameLst>
                                          <p:attrName>style.visibility</p:attrName>
                                        </p:attrNameLst>
                                      </p:cBhvr>
                                      <p:to>
                                        <p:strVal val="hidden"/>
                                      </p:to>
                                    </p:set>
                                  </p:childTnLst>
                                </p:cTn>
                              </p:par>
                              <p:par>
                                <p:cTn id="138" presetID="1" presetClass="entr" presetSubtype="0" fill="hold" grpId="2" nodeType="withEffect">
                                  <p:stCondLst>
                                    <p:cond delay="0"/>
                                  </p:stCondLst>
                                  <p:childTnLst>
                                    <p:set>
                                      <p:cBhvr>
                                        <p:cTn id="139"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childTnLst>
        </p:cTn>
      </p:par>
    </p:tnLst>
    <p:bldLst>
      <p:bldP spid="11" grpId="0" animBg="1"/>
      <p:bldP spid="11" grpId="1" animBg="1"/>
      <p:bldP spid="12" grpId="0" animBg="1"/>
      <p:bldP spid="12" grpId="1" animBg="1"/>
      <p:bldP spid="13" grpId="0" animBg="1"/>
      <p:bldP spid="13" grpId="1" animBg="1"/>
      <p:bldP spid="13" grpId="2" animBg="1"/>
      <p:bldP spid="14" grpId="0" animBg="1"/>
      <p:bldP spid="14" grpId="1" animBg="1"/>
      <p:bldP spid="31" grpId="0" animBg="1"/>
      <p:bldP spid="31" grpId="1" animBg="1"/>
      <p:bldP spid="31" grpId="2" animBg="1"/>
      <p:bldP spid="35" grpId="0" animBg="1"/>
      <p:bldP spid="35" grpId="1" animBg="1"/>
      <p:bldP spid="35" grpId="2" animBg="1"/>
      <p:bldP spid="35" grpId="3" animBg="1"/>
      <p:bldP spid="41" grpId="0" animBg="1"/>
      <p:bldP spid="42" grpId="0" animBg="1"/>
      <p:bldP spid="42" grpId="1" animBg="1"/>
      <p:bldP spid="42" grpId="2" animBg="1"/>
      <p:bldP spid="42" grpId="3" animBg="1"/>
      <p:bldP spid="36" grpId="0" animBg="1"/>
      <p:bldP spid="36" grpId="1" animBg="1"/>
      <p:bldP spid="36" grpId="2" animBg="1"/>
      <p:bldP spid="37" grpId="0" animBg="1"/>
      <p:bldP spid="37" grpId="1" animBg="1"/>
      <p:bldP spid="37" grpId="2" animBg="1"/>
      <p:bldP spid="34" grpId="0" animBg="1"/>
      <p:bldP spid="34" grpId="1" animBg="1"/>
      <p:bldP spid="34" grpId="2" animBg="1"/>
      <p:bldP spid="34" grpId="3" animBg="1"/>
      <p:bldP spid="33" grpId="0" animBg="1"/>
      <p:bldP spid="33" grpId="1" animBg="1"/>
      <p:bldP spid="33"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a:extLst>
              <a:ext uri="{FF2B5EF4-FFF2-40B4-BE49-F238E27FC236}">
                <a16:creationId xmlns:a16="http://schemas.microsoft.com/office/drawing/2014/main" id="{6BAB6FAC-7888-42BB-BF92-586EFA047D6F}"/>
              </a:ext>
            </a:extLst>
          </p:cNvPr>
          <p:cNvGrpSpPr/>
          <p:nvPr/>
        </p:nvGrpSpPr>
        <p:grpSpPr>
          <a:xfrm>
            <a:off x="6380032" y="735724"/>
            <a:ext cx="2028801" cy="5053807"/>
            <a:chOff x="6380032" y="735724"/>
            <a:chExt cx="2028801" cy="5053807"/>
          </a:xfrm>
        </p:grpSpPr>
        <p:sp>
          <p:nvSpPr>
            <p:cNvPr id="53" name="Rectangle 52">
              <a:extLst>
                <a:ext uri="{FF2B5EF4-FFF2-40B4-BE49-F238E27FC236}">
                  <a16:creationId xmlns:a16="http://schemas.microsoft.com/office/drawing/2014/main" id="{E6A75631-3486-433D-899F-D3F5CA518445}"/>
                </a:ext>
              </a:extLst>
            </p:cNvPr>
            <p:cNvSpPr/>
            <p:nvPr/>
          </p:nvSpPr>
          <p:spPr>
            <a:xfrm>
              <a:off x="6380032" y="735724"/>
              <a:ext cx="2028801" cy="5053807"/>
            </a:xfrm>
            <a:prstGeom prst="rect">
              <a:avLst/>
            </a:prstGeom>
            <a:solidFill>
              <a:srgbClr val="A873B0"/>
            </a:solidFill>
            <a:ln w="5715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4">
              <a:extLst>
                <a:ext uri="{FF2B5EF4-FFF2-40B4-BE49-F238E27FC236}">
                  <a16:creationId xmlns:a16="http://schemas.microsoft.com/office/drawing/2014/main" id="{6519D663-A65A-4167-AD3C-C394BC3EA5D9}"/>
                </a:ext>
              </a:extLst>
            </p:cNvPr>
            <p:cNvSpPr>
              <a:spLocks noChangeArrowheads="1"/>
            </p:cNvSpPr>
            <p:nvPr/>
          </p:nvSpPr>
          <p:spPr bwMode="auto">
            <a:xfrm>
              <a:off x="6389725" y="767825"/>
              <a:ext cx="1984893" cy="539942"/>
            </a:xfrm>
            <a:prstGeom prst="rect">
              <a:avLst/>
            </a:prstGeom>
            <a:solidFill>
              <a:srgbClr val="FFFF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£10 000</a:t>
              </a:r>
            </a:p>
          </p:txBody>
        </p:sp>
        <p:sp>
          <p:nvSpPr>
            <p:cNvPr id="55" name="Rectangle 4">
              <a:extLst>
                <a:ext uri="{FF2B5EF4-FFF2-40B4-BE49-F238E27FC236}">
                  <a16:creationId xmlns:a16="http://schemas.microsoft.com/office/drawing/2014/main" id="{7E6D8C99-C479-480F-BCD3-F6C88B7DC037}"/>
                </a:ext>
              </a:extLst>
            </p:cNvPr>
            <p:cNvSpPr>
              <a:spLocks noChangeArrowheads="1"/>
            </p:cNvSpPr>
            <p:nvPr/>
          </p:nvSpPr>
          <p:spPr bwMode="auto">
            <a:xfrm>
              <a:off x="6400128" y="5292689"/>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£1000</a:t>
              </a:r>
            </a:p>
          </p:txBody>
        </p:sp>
        <p:sp>
          <p:nvSpPr>
            <p:cNvPr id="56" name="Rectangle 4">
              <a:extLst>
                <a:ext uri="{FF2B5EF4-FFF2-40B4-BE49-F238E27FC236}">
                  <a16:creationId xmlns:a16="http://schemas.microsoft.com/office/drawing/2014/main" id="{C983DFD8-76EF-442E-AB6A-ED084D688B58}"/>
                </a:ext>
              </a:extLst>
            </p:cNvPr>
            <p:cNvSpPr>
              <a:spLocks noChangeArrowheads="1"/>
            </p:cNvSpPr>
            <p:nvPr/>
          </p:nvSpPr>
          <p:spPr bwMode="auto">
            <a:xfrm>
              <a:off x="6400128" y="479584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£2000</a:t>
              </a:r>
            </a:p>
          </p:txBody>
        </p:sp>
        <p:sp>
          <p:nvSpPr>
            <p:cNvPr id="57" name="Rectangle 4">
              <a:extLst>
                <a:ext uri="{FF2B5EF4-FFF2-40B4-BE49-F238E27FC236}">
                  <a16:creationId xmlns:a16="http://schemas.microsoft.com/office/drawing/2014/main" id="{C17F24D7-A6AC-4D34-B702-505EC687FB73}"/>
                </a:ext>
              </a:extLst>
            </p:cNvPr>
            <p:cNvSpPr>
              <a:spLocks noChangeArrowheads="1"/>
            </p:cNvSpPr>
            <p:nvPr/>
          </p:nvSpPr>
          <p:spPr bwMode="auto">
            <a:xfrm>
              <a:off x="6400128" y="429348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£3000</a:t>
              </a:r>
            </a:p>
          </p:txBody>
        </p:sp>
        <p:sp>
          <p:nvSpPr>
            <p:cNvPr id="58" name="Rectangle 4">
              <a:extLst>
                <a:ext uri="{FF2B5EF4-FFF2-40B4-BE49-F238E27FC236}">
                  <a16:creationId xmlns:a16="http://schemas.microsoft.com/office/drawing/2014/main" id="{BF644FE2-FBD2-4194-8FD1-71FA55279B81}"/>
                </a:ext>
              </a:extLst>
            </p:cNvPr>
            <p:cNvSpPr>
              <a:spLocks noChangeArrowheads="1"/>
            </p:cNvSpPr>
            <p:nvPr/>
          </p:nvSpPr>
          <p:spPr bwMode="auto">
            <a:xfrm>
              <a:off x="6398339" y="379111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£4000</a:t>
              </a:r>
            </a:p>
          </p:txBody>
        </p:sp>
        <p:sp>
          <p:nvSpPr>
            <p:cNvPr id="59" name="Rectangle 4">
              <a:extLst>
                <a:ext uri="{FF2B5EF4-FFF2-40B4-BE49-F238E27FC236}">
                  <a16:creationId xmlns:a16="http://schemas.microsoft.com/office/drawing/2014/main" id="{7964B9A5-28E1-45BD-9BCA-5270C99F4813}"/>
                </a:ext>
              </a:extLst>
            </p:cNvPr>
            <p:cNvSpPr>
              <a:spLocks noChangeArrowheads="1"/>
            </p:cNvSpPr>
            <p:nvPr/>
          </p:nvSpPr>
          <p:spPr bwMode="auto">
            <a:xfrm>
              <a:off x="6398339" y="328875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£5000</a:t>
              </a:r>
            </a:p>
          </p:txBody>
        </p:sp>
        <p:sp>
          <p:nvSpPr>
            <p:cNvPr id="60" name="Rectangle 4">
              <a:extLst>
                <a:ext uri="{FF2B5EF4-FFF2-40B4-BE49-F238E27FC236}">
                  <a16:creationId xmlns:a16="http://schemas.microsoft.com/office/drawing/2014/main" id="{E6486D29-9086-457B-8A85-0602FA8851BE}"/>
                </a:ext>
              </a:extLst>
            </p:cNvPr>
            <p:cNvSpPr>
              <a:spLocks noChangeArrowheads="1"/>
            </p:cNvSpPr>
            <p:nvPr/>
          </p:nvSpPr>
          <p:spPr bwMode="auto">
            <a:xfrm>
              <a:off x="6398339" y="2797441"/>
              <a:ext cx="1984893" cy="478387"/>
            </a:xfrm>
            <a:prstGeom prst="rect">
              <a:avLst/>
            </a:prstGeom>
            <a:solidFill>
              <a:srgbClr val="E5C8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£6000</a:t>
              </a:r>
            </a:p>
          </p:txBody>
        </p:sp>
        <p:sp>
          <p:nvSpPr>
            <p:cNvPr id="61" name="Rectangle 4">
              <a:extLst>
                <a:ext uri="{FF2B5EF4-FFF2-40B4-BE49-F238E27FC236}">
                  <a16:creationId xmlns:a16="http://schemas.microsoft.com/office/drawing/2014/main" id="{47C6AC79-662A-4E2E-A51C-7095EF03A2C8}"/>
                </a:ext>
              </a:extLst>
            </p:cNvPr>
            <p:cNvSpPr>
              <a:spLocks noChangeArrowheads="1"/>
            </p:cNvSpPr>
            <p:nvPr/>
          </p:nvSpPr>
          <p:spPr bwMode="auto">
            <a:xfrm>
              <a:off x="6398339" y="230068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£7000</a:t>
              </a:r>
            </a:p>
          </p:txBody>
        </p:sp>
        <p:sp>
          <p:nvSpPr>
            <p:cNvPr id="62" name="Rectangle 4">
              <a:extLst>
                <a:ext uri="{FF2B5EF4-FFF2-40B4-BE49-F238E27FC236}">
                  <a16:creationId xmlns:a16="http://schemas.microsoft.com/office/drawing/2014/main" id="{8279449F-1A96-4AFC-B1FF-931B13D67EB1}"/>
                </a:ext>
              </a:extLst>
            </p:cNvPr>
            <p:cNvSpPr>
              <a:spLocks noChangeArrowheads="1"/>
            </p:cNvSpPr>
            <p:nvPr/>
          </p:nvSpPr>
          <p:spPr bwMode="auto">
            <a:xfrm>
              <a:off x="6398339" y="180527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£8000</a:t>
              </a:r>
            </a:p>
          </p:txBody>
        </p:sp>
        <p:sp>
          <p:nvSpPr>
            <p:cNvPr id="63" name="Rectangle 4">
              <a:extLst>
                <a:ext uri="{FF2B5EF4-FFF2-40B4-BE49-F238E27FC236}">
                  <a16:creationId xmlns:a16="http://schemas.microsoft.com/office/drawing/2014/main" id="{2039DF06-9D38-4F80-A994-07255F549C57}"/>
                </a:ext>
              </a:extLst>
            </p:cNvPr>
            <p:cNvSpPr>
              <a:spLocks noChangeArrowheads="1"/>
            </p:cNvSpPr>
            <p:nvPr/>
          </p:nvSpPr>
          <p:spPr bwMode="auto">
            <a:xfrm>
              <a:off x="6398339" y="131296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£9000</a:t>
              </a:r>
            </a:p>
          </p:txBody>
        </p:sp>
      </p:grpSp>
      <p:sp>
        <p:nvSpPr>
          <p:cNvPr id="9218" name="Title 20">
            <a:extLst>
              <a:ext uri="{FF2B5EF4-FFF2-40B4-BE49-F238E27FC236}">
                <a16:creationId xmlns:a16="http://schemas.microsoft.com/office/drawing/2014/main" id="{643EDD3C-9106-400D-931A-ACB3DDF2EE37}"/>
              </a:ext>
            </a:extLst>
          </p:cNvPr>
          <p:cNvSpPr>
            <a:spLocks noGrp="1"/>
          </p:cNvSpPr>
          <p:nvPr>
            <p:ph type="title"/>
          </p:nvPr>
        </p:nvSpPr>
        <p:spPr>
          <a:xfrm>
            <a:off x="-780776" y="2757988"/>
            <a:ext cx="8220075" cy="347663"/>
          </a:xfrm>
        </p:spPr>
        <p:txBody>
          <a:bodyPr/>
          <a:lstStyle/>
          <a:p>
            <a:pPr eaLnBrk="1" hangingPunct="1"/>
            <a:r>
              <a:rPr lang="en-GB" altLang="en-US" sz="2400" dirty="0"/>
              <a:t>Question 6</a:t>
            </a:r>
          </a:p>
        </p:txBody>
      </p:sp>
      <p:sp>
        <p:nvSpPr>
          <p:cNvPr id="9219" name="Rectangle 4">
            <a:extLst>
              <a:ext uri="{FF2B5EF4-FFF2-40B4-BE49-F238E27FC236}">
                <a16:creationId xmlns:a16="http://schemas.microsoft.com/office/drawing/2014/main" id="{71252445-C6BD-4857-87D7-FB81E9B3EC93}"/>
              </a:ext>
            </a:extLst>
          </p:cNvPr>
          <p:cNvSpPr>
            <a:spLocks noChangeArrowheads="1"/>
          </p:cNvSpPr>
          <p:nvPr/>
        </p:nvSpPr>
        <p:spPr bwMode="auto">
          <a:xfrm>
            <a:off x="735166" y="3102259"/>
            <a:ext cx="5333125" cy="113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marL="0" marR="0" lvl="0" indent="0" algn="ctr" rtl="0">
              <a:lnSpc>
                <a:spcPct val="100000"/>
              </a:lnSpc>
              <a:spcBef>
                <a:spcPts val="0"/>
              </a:spcBef>
              <a:spcAft>
                <a:spcPts val="0"/>
              </a:spcAft>
              <a:buClr>
                <a:schemeClr val="dk1"/>
              </a:buClr>
              <a:buSzPts val="3200"/>
              <a:buFont typeface="Arial"/>
              <a:buNone/>
            </a:pPr>
            <a:r>
              <a:rPr lang="en-GB" sz="3200" b="1" dirty="0">
                <a:solidFill>
                  <a:schemeClr val="dk1"/>
                </a:solidFill>
                <a:latin typeface="Arial"/>
                <a:ea typeface="Arial"/>
                <a:cs typeface="Arial"/>
                <a:sym typeface="Arial"/>
              </a:rPr>
              <a:t>What </a:t>
            </a:r>
            <a:r>
              <a:rPr lang="en-GB" sz="3200" b="1" dirty="0">
                <a:solidFill>
                  <a:schemeClr val="dk1"/>
                </a:solidFill>
              </a:rPr>
              <a:t>is 435 divided</a:t>
            </a:r>
          </a:p>
          <a:p>
            <a:pPr marL="0" marR="0" lvl="0" indent="0" algn="ctr" rtl="0">
              <a:lnSpc>
                <a:spcPct val="100000"/>
              </a:lnSpc>
              <a:spcBef>
                <a:spcPts val="0"/>
              </a:spcBef>
              <a:spcAft>
                <a:spcPts val="0"/>
              </a:spcAft>
              <a:buClr>
                <a:schemeClr val="dk1"/>
              </a:buClr>
              <a:buSzPts val="3200"/>
              <a:buFont typeface="Arial"/>
              <a:buNone/>
            </a:pPr>
            <a:r>
              <a:rPr lang="en-GB" sz="3200" b="1" dirty="0">
                <a:solidFill>
                  <a:schemeClr val="dk1"/>
                </a:solidFill>
              </a:rPr>
              <a:t>by 10</a:t>
            </a:r>
            <a:r>
              <a:rPr lang="en-GB" sz="3200" b="1" dirty="0">
                <a:solidFill>
                  <a:schemeClr val="dk1"/>
                </a:solidFill>
                <a:latin typeface="Arial"/>
                <a:ea typeface="Arial"/>
                <a:cs typeface="Arial"/>
                <a:sym typeface="Arial"/>
              </a:rPr>
              <a:t>?</a:t>
            </a:r>
          </a:p>
        </p:txBody>
      </p:sp>
      <p:sp>
        <p:nvSpPr>
          <p:cNvPr id="4" name="Option 1">
            <a:extLst>
              <a:ext uri="{FF2B5EF4-FFF2-40B4-BE49-F238E27FC236}">
                <a16:creationId xmlns:a16="http://schemas.microsoft.com/office/drawing/2014/main" id="{D1DE12FD-05B5-45B9-81DE-0AAF533B25AB}"/>
              </a:ext>
            </a:extLst>
          </p:cNvPr>
          <p:cNvSpPr/>
          <p:nvPr/>
        </p:nvSpPr>
        <p:spPr>
          <a:xfrm>
            <a:off x="739163" y="4398625"/>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43.55</a:t>
            </a:r>
          </a:p>
        </p:txBody>
      </p:sp>
      <p:sp>
        <p:nvSpPr>
          <p:cNvPr id="8" name="Option 2">
            <a:extLst>
              <a:ext uri="{FF2B5EF4-FFF2-40B4-BE49-F238E27FC236}">
                <a16:creationId xmlns:a16="http://schemas.microsoft.com/office/drawing/2014/main" id="{BDBA5D05-92B0-4549-B7D9-7DD8901D9598}"/>
              </a:ext>
            </a:extLst>
          </p:cNvPr>
          <p:cNvSpPr/>
          <p:nvPr/>
        </p:nvSpPr>
        <p:spPr>
          <a:xfrm>
            <a:off x="3550870" y="4397134"/>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lvl="0" eaLnBrk="1" fontAlgn="auto" hangingPunct="1">
              <a:spcBef>
                <a:spcPts val="0"/>
              </a:spcBef>
              <a:spcAft>
                <a:spcPts val="0"/>
              </a:spcAft>
              <a:defRPr/>
            </a:pPr>
            <a:r>
              <a:rPr lang="en-GB" sz="2400" dirty="0">
                <a:solidFill>
                  <a:prstClr val="white"/>
                </a:solidFill>
              </a:rPr>
              <a:t>4.35</a:t>
            </a:r>
          </a:p>
        </p:txBody>
      </p:sp>
      <p:sp>
        <p:nvSpPr>
          <p:cNvPr id="9" name="Option 3">
            <a:extLst>
              <a:ext uri="{FF2B5EF4-FFF2-40B4-BE49-F238E27FC236}">
                <a16:creationId xmlns:a16="http://schemas.microsoft.com/office/drawing/2014/main" id="{E7B430C7-4784-457E-B87E-FCD2E109E1D8}"/>
              </a:ext>
            </a:extLst>
          </p:cNvPr>
          <p:cNvSpPr/>
          <p:nvPr/>
        </p:nvSpPr>
        <p:spPr>
          <a:xfrm>
            <a:off x="739163" y="5278516"/>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lvl="0" eaLnBrk="1" fontAlgn="auto" hangingPunct="1">
              <a:spcBef>
                <a:spcPts val="0"/>
              </a:spcBef>
              <a:spcAft>
                <a:spcPts val="0"/>
              </a:spcAft>
              <a:defRPr/>
            </a:pPr>
            <a:r>
              <a:rPr lang="en-GB" sz="2400" dirty="0">
                <a:solidFill>
                  <a:prstClr val="white"/>
                </a:solidFill>
              </a:rPr>
              <a:t>43.5</a:t>
            </a:r>
          </a:p>
        </p:txBody>
      </p:sp>
      <p:sp>
        <p:nvSpPr>
          <p:cNvPr id="10" name="Option 4">
            <a:extLst>
              <a:ext uri="{FF2B5EF4-FFF2-40B4-BE49-F238E27FC236}">
                <a16:creationId xmlns:a16="http://schemas.microsoft.com/office/drawing/2014/main" id="{7D41A1ED-2706-4DB3-910D-95623BD97D30}"/>
              </a:ext>
            </a:extLst>
          </p:cNvPr>
          <p:cNvSpPr/>
          <p:nvPr/>
        </p:nvSpPr>
        <p:spPr>
          <a:xfrm>
            <a:off x="3550870" y="5278019"/>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lvl="0" eaLnBrk="1" fontAlgn="auto" hangingPunct="1">
              <a:spcBef>
                <a:spcPts val="0"/>
              </a:spcBef>
              <a:spcAft>
                <a:spcPts val="0"/>
              </a:spcAft>
              <a:defRPr/>
            </a:pPr>
            <a:r>
              <a:rPr lang="en-GB" sz="2400" dirty="0">
                <a:solidFill>
                  <a:prstClr val="white"/>
                </a:solidFill>
              </a:rPr>
              <a:t>45.3</a:t>
            </a:r>
          </a:p>
        </p:txBody>
      </p:sp>
      <p:sp>
        <p:nvSpPr>
          <p:cNvPr id="11" name="Answer 1">
            <a:extLst>
              <a:ext uri="{FF2B5EF4-FFF2-40B4-BE49-F238E27FC236}">
                <a16:creationId xmlns:a16="http://schemas.microsoft.com/office/drawing/2014/main" id="{052DC99A-AE1F-4594-B501-8EFDB2D7C92D}"/>
              </a:ext>
            </a:extLst>
          </p:cNvPr>
          <p:cNvSpPr/>
          <p:nvPr/>
        </p:nvSpPr>
        <p:spPr>
          <a:xfrm>
            <a:off x="721026" y="4409207"/>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43.55</a:t>
            </a:r>
          </a:p>
        </p:txBody>
      </p:sp>
      <p:sp>
        <p:nvSpPr>
          <p:cNvPr id="12" name="Answer 2">
            <a:extLst>
              <a:ext uri="{FF2B5EF4-FFF2-40B4-BE49-F238E27FC236}">
                <a16:creationId xmlns:a16="http://schemas.microsoft.com/office/drawing/2014/main" id="{B00DD728-3553-4AAD-850C-F9C7C5FC08B9}"/>
              </a:ext>
            </a:extLst>
          </p:cNvPr>
          <p:cNvSpPr/>
          <p:nvPr/>
        </p:nvSpPr>
        <p:spPr>
          <a:xfrm>
            <a:off x="3539785" y="4408213"/>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4.35</a:t>
            </a:r>
          </a:p>
        </p:txBody>
      </p:sp>
      <p:sp>
        <p:nvSpPr>
          <p:cNvPr id="13" name="Answer 3">
            <a:extLst>
              <a:ext uri="{FF2B5EF4-FFF2-40B4-BE49-F238E27FC236}">
                <a16:creationId xmlns:a16="http://schemas.microsoft.com/office/drawing/2014/main" id="{24DD1305-F2A4-4DFE-B567-2965BF79C8F4}"/>
              </a:ext>
            </a:extLst>
          </p:cNvPr>
          <p:cNvSpPr/>
          <p:nvPr/>
        </p:nvSpPr>
        <p:spPr>
          <a:xfrm>
            <a:off x="730436" y="5273867"/>
            <a:ext cx="2590099" cy="526912"/>
          </a:xfrm>
          <a:prstGeom prst="bevel">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43.5</a:t>
            </a:r>
            <a:endParaRPr lang="en-GB" sz="3600" dirty="0"/>
          </a:p>
        </p:txBody>
      </p:sp>
      <p:sp>
        <p:nvSpPr>
          <p:cNvPr id="14" name="Answer 4">
            <a:extLst>
              <a:ext uri="{FF2B5EF4-FFF2-40B4-BE49-F238E27FC236}">
                <a16:creationId xmlns:a16="http://schemas.microsoft.com/office/drawing/2014/main" id="{7C1A2281-B2FA-489C-809C-D9CF41E684C4}"/>
              </a:ext>
            </a:extLst>
          </p:cNvPr>
          <p:cNvSpPr/>
          <p:nvPr/>
        </p:nvSpPr>
        <p:spPr>
          <a:xfrm>
            <a:off x="3561273" y="5282516"/>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45.3</a:t>
            </a:r>
            <a:endParaRPr lang="en-GB" sz="3600" dirty="0"/>
          </a:p>
        </p:txBody>
      </p:sp>
      <p:pic>
        <p:nvPicPr>
          <p:cNvPr id="16" name="Picture 15">
            <a:extLst>
              <a:ext uri="{FF2B5EF4-FFF2-40B4-BE49-F238E27FC236}">
                <a16:creationId xmlns:a16="http://schemas.microsoft.com/office/drawing/2014/main" id="{A005230A-7A68-4333-A4BE-BDF7F1FFE7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6570" y="0"/>
            <a:ext cx="2453842" cy="2452342"/>
          </a:xfrm>
          <a:prstGeom prst="rect">
            <a:avLst/>
          </a:prstGeom>
        </p:spPr>
      </p:pic>
      <p:grpSp>
        <p:nvGrpSpPr>
          <p:cNvPr id="6" name="Group 5">
            <a:extLst>
              <a:ext uri="{FF2B5EF4-FFF2-40B4-BE49-F238E27FC236}">
                <a16:creationId xmlns:a16="http://schemas.microsoft.com/office/drawing/2014/main" id="{D52F29EA-B23B-4F77-9B2E-2E24616B2F95}"/>
              </a:ext>
            </a:extLst>
          </p:cNvPr>
          <p:cNvGrpSpPr/>
          <p:nvPr/>
        </p:nvGrpSpPr>
        <p:grpSpPr>
          <a:xfrm>
            <a:off x="4392226" y="1064032"/>
            <a:ext cx="1508316" cy="759261"/>
            <a:chOff x="4290629" y="1064032"/>
            <a:chExt cx="1508316" cy="759261"/>
          </a:xfrm>
        </p:grpSpPr>
        <p:sp>
          <p:nvSpPr>
            <p:cNvPr id="32" name="Rectangle 4">
              <a:extLst>
                <a:ext uri="{FF2B5EF4-FFF2-40B4-BE49-F238E27FC236}">
                  <a16:creationId xmlns:a16="http://schemas.microsoft.com/office/drawing/2014/main" id="{3F10C9D4-FEC4-4DA3-9B0A-794105D25A9B}"/>
                </a:ext>
              </a:extLst>
            </p:cNvPr>
            <p:cNvSpPr>
              <a:spLocks noChangeArrowheads="1"/>
            </p:cNvSpPr>
            <p:nvPr/>
          </p:nvSpPr>
          <p:spPr bwMode="auto">
            <a:xfrm>
              <a:off x="4290629" y="1064032"/>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2800" b="1" dirty="0">
                <a:ln w="19050">
                  <a:noFill/>
                </a:ln>
                <a:solidFill>
                  <a:srgbClr val="232321"/>
                </a:solidFill>
                <a:cs typeface="Arial" panose="020B0604020202020204" pitchFamily="34" charset="0"/>
              </a:endParaRPr>
            </a:p>
          </p:txBody>
        </p:sp>
        <p:pic>
          <p:nvPicPr>
            <p:cNvPr id="5" name="Picture 4">
              <a:extLst>
                <a:ext uri="{FF2B5EF4-FFF2-40B4-BE49-F238E27FC236}">
                  <a16:creationId xmlns:a16="http://schemas.microsoft.com/office/drawing/2014/main" id="{61375A7F-5A43-47D1-86D6-C70AA48E03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30921">
              <a:off x="4830861" y="1138571"/>
              <a:ext cx="452314" cy="610719"/>
            </a:xfrm>
            <a:prstGeom prst="rect">
              <a:avLst/>
            </a:prstGeom>
          </p:spPr>
        </p:pic>
      </p:grpSp>
      <p:sp>
        <p:nvSpPr>
          <p:cNvPr id="31" name="5050">
            <a:extLst>
              <a:ext uri="{FF2B5EF4-FFF2-40B4-BE49-F238E27FC236}">
                <a16:creationId xmlns:a16="http://schemas.microsoft.com/office/drawing/2014/main" id="{A19D9412-919B-4861-AB61-ACBF94FA5921}"/>
              </a:ext>
            </a:extLst>
          </p:cNvPr>
          <p:cNvSpPr>
            <a:spLocks noChangeArrowheads="1"/>
          </p:cNvSpPr>
          <p:nvPr/>
        </p:nvSpPr>
        <p:spPr bwMode="auto">
          <a:xfrm>
            <a:off x="2777738" y="1083208"/>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50:50</a:t>
            </a:r>
          </a:p>
        </p:txBody>
      </p:sp>
      <p:sp>
        <p:nvSpPr>
          <p:cNvPr id="35" name="Play again">
            <a:hlinkClick r:id="rId4" action="ppaction://hlinksldjump"/>
            <a:extLst>
              <a:ext uri="{FF2B5EF4-FFF2-40B4-BE49-F238E27FC236}">
                <a16:creationId xmlns:a16="http://schemas.microsoft.com/office/drawing/2014/main" id="{A77D5E7D-2A97-4B11-8E08-99B84A170897}"/>
              </a:ext>
            </a:extLst>
          </p:cNvPr>
          <p:cNvSpPr>
            <a:spLocks noChangeArrowheads="1"/>
          </p:cNvSpPr>
          <p:nvPr/>
        </p:nvSpPr>
        <p:spPr bwMode="auto">
          <a:xfrm>
            <a:off x="3133942" y="3593919"/>
            <a:ext cx="2618913" cy="665486"/>
          </a:xfrm>
          <a:prstGeom prst="roundRect">
            <a:avLst/>
          </a:prstGeom>
          <a:solidFill>
            <a:srgbClr val="85BD33"/>
          </a:solidFill>
          <a:ln w="38100">
            <a:solidFill>
              <a:srgbClr val="FF0000"/>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dirty="0">
                <a:ln w="19050">
                  <a:noFill/>
                </a:ln>
                <a:solidFill>
                  <a:srgbClr val="232321"/>
                </a:solidFill>
                <a:cs typeface="Arial" panose="020B0604020202020204" pitchFamily="34" charset="0"/>
              </a:rPr>
              <a:t>Play Again</a:t>
            </a:r>
          </a:p>
        </p:txBody>
      </p:sp>
      <p:sp>
        <p:nvSpPr>
          <p:cNvPr id="41" name="next question">
            <a:hlinkClick r:id="" action="ppaction://hlinkshowjump?jump=nextslide"/>
            <a:extLst>
              <a:ext uri="{FF2B5EF4-FFF2-40B4-BE49-F238E27FC236}">
                <a16:creationId xmlns:a16="http://schemas.microsoft.com/office/drawing/2014/main" id="{C2801192-328A-4DDA-9D29-2FCC43482A73}"/>
              </a:ext>
            </a:extLst>
          </p:cNvPr>
          <p:cNvSpPr>
            <a:spLocks noChangeArrowheads="1"/>
          </p:cNvSpPr>
          <p:nvPr/>
        </p:nvSpPr>
        <p:spPr bwMode="auto">
          <a:xfrm>
            <a:off x="3329261" y="6015037"/>
            <a:ext cx="2486588" cy="597383"/>
          </a:xfrm>
          <a:prstGeom prst="roundRect">
            <a:avLst/>
          </a:prstGeom>
          <a:solidFill>
            <a:schemeClr val="bg1"/>
          </a:solidFill>
          <a:ln w="38100">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Next Question</a:t>
            </a:r>
          </a:p>
        </p:txBody>
      </p:sp>
      <p:sp>
        <p:nvSpPr>
          <p:cNvPr id="42" name="Rectangle 4">
            <a:extLst>
              <a:ext uri="{FF2B5EF4-FFF2-40B4-BE49-F238E27FC236}">
                <a16:creationId xmlns:a16="http://schemas.microsoft.com/office/drawing/2014/main" id="{DBFD0C60-C2E5-4514-B969-5C8853AE3D11}"/>
              </a:ext>
            </a:extLst>
          </p:cNvPr>
          <p:cNvSpPr>
            <a:spLocks noChangeArrowheads="1"/>
          </p:cNvSpPr>
          <p:nvPr/>
        </p:nvSpPr>
        <p:spPr bwMode="auto">
          <a:xfrm>
            <a:off x="705586" y="1909712"/>
            <a:ext cx="7650045" cy="680379"/>
          </a:xfrm>
          <a:prstGeom prst="roundRect">
            <a:avLst>
              <a:gd name="adj" fmla="val 9196"/>
            </a:avLst>
          </a:prstGeom>
          <a:solidFill>
            <a:schemeClr val="bg1"/>
          </a:solidFill>
          <a:ln w="57150">
            <a:solidFill>
              <a:srgbClr val="8C368C"/>
            </a:solidFill>
          </a:ln>
        </p:spPr>
        <p:txBody>
          <a:bodyPr wrap="square" lIns="0" tIns="108000" rIns="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rPr>
              <a:t>ask a friend for help with this question!</a:t>
            </a:r>
          </a:p>
        </p:txBody>
      </p:sp>
      <p:sp>
        <p:nvSpPr>
          <p:cNvPr id="36" name="Answer 1">
            <a:extLst>
              <a:ext uri="{FF2B5EF4-FFF2-40B4-BE49-F238E27FC236}">
                <a16:creationId xmlns:a16="http://schemas.microsoft.com/office/drawing/2014/main" id="{C461117D-2C02-4B68-964B-75A78678D99E}"/>
              </a:ext>
            </a:extLst>
          </p:cNvPr>
          <p:cNvSpPr/>
          <p:nvPr/>
        </p:nvSpPr>
        <p:spPr>
          <a:xfrm>
            <a:off x="730436" y="4398128"/>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43.55</a:t>
            </a:r>
          </a:p>
        </p:txBody>
      </p:sp>
      <p:sp>
        <p:nvSpPr>
          <p:cNvPr id="37" name="Answer 4">
            <a:extLst>
              <a:ext uri="{FF2B5EF4-FFF2-40B4-BE49-F238E27FC236}">
                <a16:creationId xmlns:a16="http://schemas.microsoft.com/office/drawing/2014/main" id="{3DB9214C-0831-4B1F-A01B-6C4200B3BDDF}"/>
              </a:ext>
            </a:extLst>
          </p:cNvPr>
          <p:cNvSpPr/>
          <p:nvPr/>
        </p:nvSpPr>
        <p:spPr>
          <a:xfrm>
            <a:off x="3561272" y="5260738"/>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400" dirty="0"/>
              <a:t>45.3</a:t>
            </a:r>
            <a:endParaRPr lang="en-GB" sz="3600" dirty="0"/>
          </a:p>
        </p:txBody>
      </p:sp>
      <p:sp>
        <p:nvSpPr>
          <p:cNvPr id="34" name="Game over">
            <a:extLst>
              <a:ext uri="{FF2B5EF4-FFF2-40B4-BE49-F238E27FC236}">
                <a16:creationId xmlns:a16="http://schemas.microsoft.com/office/drawing/2014/main" id="{7BAD8412-5C82-455D-BED5-278F10EAC4A8}"/>
              </a:ext>
            </a:extLst>
          </p:cNvPr>
          <p:cNvSpPr>
            <a:spLocks noChangeArrowheads="1"/>
          </p:cNvSpPr>
          <p:nvPr/>
        </p:nvSpPr>
        <p:spPr bwMode="auto">
          <a:xfrm>
            <a:off x="1773584" y="2148047"/>
            <a:ext cx="5261734" cy="1466449"/>
          </a:xfrm>
          <a:prstGeom prst="roundRect">
            <a:avLst>
              <a:gd name="adj" fmla="val 9196"/>
            </a:avLst>
          </a:prstGeom>
          <a:solidFill>
            <a:schemeClr val="bg1"/>
          </a:solidFill>
          <a:ln w="57150">
            <a:solidFill>
              <a:srgbClr val="FF00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7200" b="1" dirty="0">
                <a:ln w="19050">
                  <a:noFill/>
                </a:ln>
                <a:solidFill>
                  <a:srgbClr val="232321"/>
                </a:solidFill>
              </a:rPr>
              <a:t>Game Over!</a:t>
            </a:r>
            <a:endParaRPr lang="en-GB" altLang="en-US" sz="8000" b="1" dirty="0">
              <a:ln w="19050">
                <a:noFill/>
              </a:ln>
              <a:solidFill>
                <a:srgbClr val="232321"/>
              </a:solidFill>
            </a:endParaRPr>
          </a:p>
        </p:txBody>
      </p:sp>
      <p:pic>
        <p:nvPicPr>
          <p:cNvPr id="7" name="Tick">
            <a:extLst>
              <a:ext uri="{FF2B5EF4-FFF2-40B4-BE49-F238E27FC236}">
                <a16:creationId xmlns:a16="http://schemas.microsoft.com/office/drawing/2014/main" id="{56EAA764-837B-4ABA-8CE8-BF142332ABB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000197" y="4697772"/>
            <a:ext cx="1010240" cy="105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Rectangle 4">
            <a:extLst>
              <a:ext uri="{FF2B5EF4-FFF2-40B4-BE49-F238E27FC236}">
                <a16:creationId xmlns:a16="http://schemas.microsoft.com/office/drawing/2014/main" id="{8DB4578E-C4CD-4E6A-9271-36FF5B007ACB}"/>
              </a:ext>
            </a:extLst>
          </p:cNvPr>
          <p:cNvSpPr>
            <a:spLocks noChangeArrowheads="1"/>
          </p:cNvSpPr>
          <p:nvPr/>
        </p:nvSpPr>
        <p:spPr bwMode="auto">
          <a:xfrm>
            <a:off x="624784" y="2659383"/>
            <a:ext cx="7730847" cy="1595513"/>
          </a:xfrm>
          <a:prstGeom prst="roundRect">
            <a:avLst>
              <a:gd name="adj" fmla="val 9196"/>
            </a:avLst>
          </a:prstGeom>
          <a:solidFill>
            <a:schemeClr val="bg1"/>
          </a:solidFill>
          <a:ln w="57150">
            <a:solidFill>
              <a:srgbClr val="E5C8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4000" b="1" dirty="0">
                <a:ln w="19050">
                  <a:noFill/>
                </a:ln>
                <a:solidFill>
                  <a:srgbClr val="232321"/>
                </a:solidFill>
              </a:rPr>
              <a:t>Correct answer!</a:t>
            </a:r>
            <a:br>
              <a:rPr lang="en-GB" altLang="en-US" sz="4000" b="1" dirty="0">
                <a:ln w="19050">
                  <a:noFill/>
                </a:ln>
                <a:solidFill>
                  <a:srgbClr val="232321"/>
                </a:solidFill>
              </a:rPr>
            </a:br>
            <a:r>
              <a:rPr lang="en-GB" altLang="en-US" sz="4000" b="1" dirty="0">
                <a:ln w="19050">
                  <a:noFill/>
                </a:ln>
                <a:solidFill>
                  <a:srgbClr val="232321"/>
                </a:solidFill>
              </a:rPr>
              <a:t>You have won </a:t>
            </a:r>
            <a:r>
              <a:rPr lang="en-GB" altLang="en-US" sz="4000" b="1" dirty="0">
                <a:ln w="19050">
                  <a:noFill/>
                </a:ln>
                <a:solidFill>
                  <a:srgbClr val="8C368C"/>
                </a:solidFill>
              </a:rPr>
              <a:t>£6000</a:t>
            </a:r>
            <a:r>
              <a:rPr lang="en-GB" altLang="en-US" sz="4000" b="1" dirty="0">
                <a:ln w="19050">
                  <a:noFill/>
                </a:ln>
                <a:solidFill>
                  <a:srgbClr val="232321"/>
                </a:solidFill>
              </a:rPr>
              <a:t>!</a:t>
            </a:r>
            <a:endParaRPr lang="en-GB" altLang="en-US" sz="4400" b="1" dirty="0">
              <a:ln w="19050">
                <a:noFill/>
              </a:ln>
              <a:solidFill>
                <a:srgbClr val="232321"/>
              </a:solidFill>
            </a:endParaRPr>
          </a:p>
        </p:txBody>
      </p:sp>
    </p:spTree>
    <p:extLst>
      <p:ext uri="{BB962C8B-B14F-4D97-AF65-F5344CB8AC3E}">
        <p14:creationId xmlns:p14="http://schemas.microsoft.com/office/powerpoint/2010/main" val="145541390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nextCondLst>
                <p:cond evt="onClick" delay="0">
                  <p:tgtEl>
                    <p:spTgt spid="4"/>
                  </p:tgtEl>
                </p:cond>
              </p:nextCondLst>
            </p:seq>
            <p:seq concurrent="1" nextAc="seek">
              <p:cTn id="18" restart="whenNotActive" fill="hold" evtFilter="cancelBubble" nodeType="interactiveSeq">
                <p:stCondLst>
                  <p:cond evt="onClick" delay="0">
                    <p:tgtEl>
                      <p:spTgt spid="8"/>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53" presetClass="entr" presetSubtype="16" fill="hold" grpId="1"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1"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childTnLst>
                    </p:cTn>
                  </p:par>
                </p:childTnLst>
              </p:cTn>
              <p:nextCondLst>
                <p:cond evt="onClick" delay="0">
                  <p:tgtEl>
                    <p:spTgt spid="8"/>
                  </p:tgtEl>
                </p:cond>
              </p:nextCondLst>
            </p:seq>
            <p:seq concurrent="1" nextAc="seek">
              <p:cTn id="34" restart="whenNotActive" fill="hold" evtFilter="cancelBubble" nodeType="interactiveSeq">
                <p:stCondLst>
                  <p:cond evt="onClick" delay="0">
                    <p:tgtEl>
                      <p:spTgt spid="9"/>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10" presetClass="entr" presetSubtype="0"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p:cTn id="45" dur="500" fill="hold"/>
                                        <p:tgtEl>
                                          <p:spTgt spid="33"/>
                                        </p:tgtEl>
                                        <p:attrNameLst>
                                          <p:attrName>ppt_w</p:attrName>
                                        </p:attrNameLst>
                                      </p:cBhvr>
                                      <p:tavLst>
                                        <p:tav tm="0">
                                          <p:val>
                                            <p:fltVal val="0"/>
                                          </p:val>
                                        </p:tav>
                                        <p:tav tm="100000">
                                          <p:val>
                                            <p:strVal val="#ppt_w"/>
                                          </p:val>
                                        </p:tav>
                                      </p:tavLst>
                                    </p:anim>
                                    <p:anim calcmode="lin" valueType="num">
                                      <p:cBhvr>
                                        <p:cTn id="46" dur="500" fill="hold"/>
                                        <p:tgtEl>
                                          <p:spTgt spid="33"/>
                                        </p:tgtEl>
                                        <p:attrNameLst>
                                          <p:attrName>ppt_h</p:attrName>
                                        </p:attrNameLst>
                                      </p:cBhvr>
                                      <p:tavLst>
                                        <p:tav tm="0">
                                          <p:val>
                                            <p:fltVal val="0"/>
                                          </p:val>
                                        </p:tav>
                                        <p:tav tm="100000">
                                          <p:val>
                                            <p:strVal val="#ppt_h"/>
                                          </p:val>
                                        </p:tav>
                                      </p:tavLst>
                                    </p:anim>
                                    <p:animEffect transition="in" filter="fade">
                                      <p:cBhvr>
                                        <p:cTn id="47" dur="500"/>
                                        <p:tgtEl>
                                          <p:spTgt spid="33"/>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 calcmode="lin" valueType="num">
                                      <p:cBhvr>
                                        <p:cTn id="50" dur="500" fill="hold"/>
                                        <p:tgtEl>
                                          <p:spTgt spid="41"/>
                                        </p:tgtEl>
                                        <p:attrNameLst>
                                          <p:attrName>ppt_w</p:attrName>
                                        </p:attrNameLst>
                                      </p:cBhvr>
                                      <p:tavLst>
                                        <p:tav tm="0">
                                          <p:val>
                                            <p:fltVal val="0"/>
                                          </p:val>
                                        </p:tav>
                                        <p:tav tm="100000">
                                          <p:val>
                                            <p:strVal val="#ppt_w"/>
                                          </p:val>
                                        </p:tav>
                                      </p:tavLst>
                                    </p:anim>
                                    <p:anim calcmode="lin" valueType="num">
                                      <p:cBhvr>
                                        <p:cTn id="51" dur="500" fill="hold"/>
                                        <p:tgtEl>
                                          <p:spTgt spid="41"/>
                                        </p:tgtEl>
                                        <p:attrNameLst>
                                          <p:attrName>ppt_h</p:attrName>
                                        </p:attrNameLst>
                                      </p:cBhvr>
                                      <p:tavLst>
                                        <p:tav tm="0">
                                          <p:val>
                                            <p:fltVal val="0"/>
                                          </p:val>
                                        </p:tav>
                                        <p:tav tm="100000">
                                          <p:val>
                                            <p:strVal val="#ppt_h"/>
                                          </p:val>
                                        </p:tav>
                                      </p:tavLst>
                                    </p:anim>
                                    <p:animEffect transition="in" filter="fade">
                                      <p:cBhvr>
                                        <p:cTn id="52" dur="500"/>
                                        <p:tgtEl>
                                          <p:spTgt spid="41"/>
                                        </p:tgtEl>
                                      </p:cBhvr>
                                    </p:animEffect>
                                  </p:childTnLst>
                                </p:cTn>
                              </p:par>
                            </p:childTnLst>
                          </p:cTn>
                        </p:par>
                      </p:childTnLst>
                    </p:cTn>
                  </p:par>
                </p:childTnLst>
              </p:cTn>
              <p:nextCondLst>
                <p:cond evt="onClick" delay="0">
                  <p:tgtEl>
                    <p:spTgt spid="9"/>
                  </p:tgtEl>
                </p:cond>
              </p:nextCondLst>
            </p:seq>
            <p:seq concurrent="1" nextAc="seek">
              <p:cTn id="53" restart="whenNotActive" fill="hold" evtFilter="cancelBubble" nodeType="interactiveSeq">
                <p:stCondLst>
                  <p:cond evt="onClick" delay="0">
                    <p:tgtEl>
                      <p:spTgt spid="10"/>
                    </p:tgtEl>
                  </p:cond>
                </p:stCondLst>
                <p:endSync evt="end" delay="0">
                  <p:rtn val="all"/>
                </p:endSync>
                <p:childTnLst>
                  <p:par>
                    <p:cTn id="54" fill="hold" nodeType="clickPar">
                      <p:stCondLst>
                        <p:cond delay="0"/>
                      </p:stCondLst>
                      <p:childTnLst>
                        <p:par>
                          <p:cTn id="55" fill="hold" nodeType="withGroup">
                            <p:stCondLst>
                              <p:cond delay="0"/>
                            </p:stCondLst>
                            <p:childTnLst>
                              <p:par>
                                <p:cTn id="56" presetID="10" presetClass="entr" presetSubtype="0"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par>
                                <p:cTn id="59" presetID="53" presetClass="entr" presetSubtype="16" fill="hold" grpId="2"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p:cTn id="61" dur="500" fill="hold"/>
                                        <p:tgtEl>
                                          <p:spTgt spid="34"/>
                                        </p:tgtEl>
                                        <p:attrNameLst>
                                          <p:attrName>ppt_w</p:attrName>
                                        </p:attrNameLst>
                                      </p:cBhvr>
                                      <p:tavLst>
                                        <p:tav tm="0">
                                          <p:val>
                                            <p:fltVal val="0"/>
                                          </p:val>
                                        </p:tav>
                                        <p:tav tm="100000">
                                          <p:val>
                                            <p:strVal val="#ppt_w"/>
                                          </p:val>
                                        </p:tav>
                                      </p:tavLst>
                                    </p:anim>
                                    <p:anim calcmode="lin" valueType="num">
                                      <p:cBhvr>
                                        <p:cTn id="62" dur="500" fill="hold"/>
                                        <p:tgtEl>
                                          <p:spTgt spid="34"/>
                                        </p:tgtEl>
                                        <p:attrNameLst>
                                          <p:attrName>ppt_h</p:attrName>
                                        </p:attrNameLst>
                                      </p:cBhvr>
                                      <p:tavLst>
                                        <p:tav tm="0">
                                          <p:val>
                                            <p:fltVal val="0"/>
                                          </p:val>
                                        </p:tav>
                                        <p:tav tm="100000">
                                          <p:val>
                                            <p:strVal val="#ppt_h"/>
                                          </p:val>
                                        </p:tav>
                                      </p:tavLst>
                                    </p:anim>
                                    <p:animEffect transition="in" filter="fade">
                                      <p:cBhvr>
                                        <p:cTn id="63" dur="500"/>
                                        <p:tgtEl>
                                          <p:spTgt spid="34"/>
                                        </p:tgtEl>
                                      </p:cBhvr>
                                    </p:animEffect>
                                  </p:childTnLst>
                                </p:cTn>
                              </p:par>
                              <p:par>
                                <p:cTn id="64" presetID="53" presetClass="entr" presetSubtype="16" fill="hold" grpId="2"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fltVal val="0"/>
                                          </p:val>
                                        </p:tav>
                                        <p:tav tm="100000">
                                          <p:val>
                                            <p:strVal val="#ppt_h"/>
                                          </p:val>
                                        </p:tav>
                                      </p:tavLst>
                                    </p:anim>
                                    <p:animEffect transition="in" filter="fade">
                                      <p:cBhvr>
                                        <p:cTn id="68" dur="500"/>
                                        <p:tgtEl>
                                          <p:spTgt spid="35"/>
                                        </p:tgtEl>
                                      </p:cBhvr>
                                    </p:animEffect>
                                  </p:childTnLst>
                                </p:cTn>
                              </p:par>
                            </p:childTnLst>
                          </p:cTn>
                        </p:par>
                      </p:childTnLst>
                    </p:cTn>
                  </p:par>
                </p:childTnLst>
              </p:cTn>
              <p:nextCondLst>
                <p:cond evt="onClick" delay="0">
                  <p:tgtEl>
                    <p:spTgt spid="10"/>
                  </p:tgtEl>
                </p:cond>
              </p:nextCondLst>
            </p:seq>
            <p:seq concurrent="1" nextAc="seek">
              <p:cTn id="69" restart="whenNotActive" fill="hold" evtFilter="cancelBubble" nodeType="interactiveSeq">
                <p:stCondLst>
                  <p:cond evt="onClick" delay="0">
                    <p:tgtEl>
                      <p:spTgt spid="31"/>
                    </p:tgtEl>
                  </p:cond>
                </p:stCondLst>
                <p:endSync evt="end" delay="0">
                  <p:rtn val="all"/>
                </p:endSync>
                <p:childTnLst>
                  <p:par>
                    <p:cTn id="70" fill="hold">
                      <p:stCondLst>
                        <p:cond delay="0"/>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36"/>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37"/>
                                        </p:tgtEl>
                                        <p:attrNameLst>
                                          <p:attrName>style.visibility</p:attrName>
                                        </p:attrNameLst>
                                      </p:cBhvr>
                                      <p:to>
                                        <p:strVal val="visible"/>
                                      </p:to>
                                    </p:set>
                                  </p:childTnLst>
                                </p:cTn>
                              </p:par>
                            </p:childTnLst>
                          </p:cTn>
                        </p:par>
                        <p:par>
                          <p:cTn id="76" fill="hold">
                            <p:stCondLst>
                              <p:cond delay="0"/>
                            </p:stCondLst>
                            <p:childTnLst>
                              <p:par>
                                <p:cTn id="77" presetID="10" presetClass="exit" presetSubtype="0" fill="hold" grpId="0" nodeType="afterEffect">
                                  <p:stCondLst>
                                    <p:cond delay="0"/>
                                  </p:stCondLst>
                                  <p:childTnLst>
                                    <p:animEffect transition="out" filter="fade">
                                      <p:cBhvr>
                                        <p:cTn id="78" dur="500"/>
                                        <p:tgtEl>
                                          <p:spTgt spid="31"/>
                                        </p:tgtEl>
                                      </p:cBhvr>
                                    </p:animEffect>
                                    <p:set>
                                      <p:cBhvr>
                                        <p:cTn id="7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80" restart="whenNotActive" fill="hold" evtFilter="cancelBubble" nodeType="interactiveSeq">
                <p:stCondLst>
                  <p:cond evt="onClick" delay="0">
                    <p:tgtEl>
                      <p:spTgt spid="6"/>
                    </p:tgtEl>
                  </p:cond>
                </p:stCondLst>
                <p:endSync evt="end" delay="0">
                  <p:rtn val="all"/>
                </p:endSync>
                <p:childTnLst>
                  <p:par>
                    <p:cTn id="81" fill="hold">
                      <p:stCondLst>
                        <p:cond delay="0"/>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42"/>
                                        </p:tgtEl>
                                        <p:attrNameLst>
                                          <p:attrName>style.visibility</p:attrName>
                                        </p:attrNameLst>
                                      </p:cBhvr>
                                      <p:to>
                                        <p:strVal val="visible"/>
                                      </p:to>
                                    </p:set>
                                    <p:animEffect transition="in" filter="fade">
                                      <p:cBhvr>
                                        <p:cTn id="85" dur="500"/>
                                        <p:tgtEl>
                                          <p:spTgt spid="42"/>
                                        </p:tgtEl>
                                      </p:cBhvr>
                                    </p:animEffect>
                                  </p:childTnLst>
                                </p:cTn>
                              </p:par>
                              <p:par>
                                <p:cTn id="86" presetID="10" presetClass="exit" presetSubtype="0" fill="hold" nodeType="withEffect">
                                  <p:stCondLst>
                                    <p:cond delay="0"/>
                                  </p:stCondLst>
                                  <p:childTnLst>
                                    <p:animEffect transition="out" filter="fade">
                                      <p:cBhvr>
                                        <p:cTn id="87" dur="500"/>
                                        <p:tgtEl>
                                          <p:spTgt spid="6"/>
                                        </p:tgtEl>
                                      </p:cBhvr>
                                    </p:animEffect>
                                    <p:set>
                                      <p:cBhvr>
                                        <p:cTn id="88" dur="1" fill="hold">
                                          <p:stCondLst>
                                            <p:cond delay="499"/>
                                          </p:stCondLst>
                                        </p:cTn>
                                        <p:tgtEl>
                                          <p:spTgt spid="6"/>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10" presetClass="exit" presetSubtype="0" fill="hold" grpId="1" nodeType="clickEffect">
                                  <p:stCondLst>
                                    <p:cond delay="0"/>
                                  </p:stCondLst>
                                  <p:childTnLst>
                                    <p:animEffect transition="out" filter="fade">
                                      <p:cBhvr>
                                        <p:cTn id="92" dur="500"/>
                                        <p:tgtEl>
                                          <p:spTgt spid="42"/>
                                        </p:tgtEl>
                                      </p:cBhvr>
                                    </p:animEffect>
                                    <p:set>
                                      <p:cBhvr>
                                        <p:cTn id="93"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94" restart="whenNotActive" fill="hold" evtFilter="cancelBubble" nodeType="interactiveSeq">
                <p:stCondLst>
                  <p:cond evt="onClick" delay="0">
                    <p:tgtEl>
                      <p:spTgt spid="35"/>
                    </p:tgtEl>
                  </p:cond>
                </p:stCondLst>
                <p:endSync evt="end" delay="0">
                  <p:rtn val="all"/>
                </p:endSync>
                <p:childTnLst>
                  <p:par>
                    <p:cTn id="95" fill="hold">
                      <p:stCondLst>
                        <p:cond delay="0"/>
                      </p:stCondLst>
                      <p:childTnLst>
                        <p:par>
                          <p:cTn id="96" fill="hold">
                            <p:stCondLst>
                              <p:cond delay="0"/>
                            </p:stCondLst>
                            <p:childTnLst>
                              <p:par>
                                <p:cTn id="97" presetID="1" presetClass="exit" presetSubtype="0" fill="hold" grpId="3" nodeType="clickEffect">
                                  <p:stCondLst>
                                    <p:cond delay="0"/>
                                  </p:stCondLst>
                                  <p:childTnLst>
                                    <p:set>
                                      <p:cBhvr>
                                        <p:cTn id="98" dur="1" fill="hold">
                                          <p:stCondLst>
                                            <p:cond delay="0"/>
                                          </p:stCondLst>
                                        </p:cTn>
                                        <p:tgtEl>
                                          <p:spTgt spid="34"/>
                                        </p:tgtEl>
                                        <p:attrNameLst>
                                          <p:attrName>style.visibility</p:attrName>
                                        </p:attrNameLst>
                                      </p:cBhvr>
                                      <p:to>
                                        <p:strVal val="hidden"/>
                                      </p:to>
                                    </p:set>
                                  </p:childTnLst>
                                </p:cTn>
                              </p:par>
                              <p:par>
                                <p:cTn id="99" presetID="1" presetClass="exit" presetSubtype="0" fill="hold" grpId="3" nodeType="withEffect">
                                  <p:stCondLst>
                                    <p:cond delay="0"/>
                                  </p:stCondLst>
                                  <p:childTnLst>
                                    <p:set>
                                      <p:cBhvr>
                                        <p:cTn id="100" dur="1" fill="hold">
                                          <p:stCondLst>
                                            <p:cond delay="0"/>
                                          </p:stCondLst>
                                        </p:cTn>
                                        <p:tgtEl>
                                          <p:spTgt spid="35"/>
                                        </p:tgtEl>
                                        <p:attrNameLst>
                                          <p:attrName>style.visibility</p:attrName>
                                        </p:attrNameLst>
                                      </p:cBhvr>
                                      <p:to>
                                        <p:strVal val="hidden"/>
                                      </p:to>
                                    </p:set>
                                  </p:childTnLst>
                                </p:cTn>
                              </p:par>
                              <p:par>
                                <p:cTn id="101" presetID="1" presetClass="exit" presetSubtype="0" fill="hold" grpId="1" nodeType="withEffect">
                                  <p:stCondLst>
                                    <p:cond delay="0"/>
                                  </p:stCondLst>
                                  <p:childTnLst>
                                    <p:set>
                                      <p:cBhvr>
                                        <p:cTn id="102" dur="1" fill="hold">
                                          <p:stCondLst>
                                            <p:cond delay="0"/>
                                          </p:stCondLst>
                                        </p:cTn>
                                        <p:tgtEl>
                                          <p:spTgt spid="11"/>
                                        </p:tgtEl>
                                        <p:attrNameLst>
                                          <p:attrName>style.visibility</p:attrName>
                                        </p:attrNameLst>
                                      </p:cBhvr>
                                      <p:to>
                                        <p:strVal val="hidden"/>
                                      </p:to>
                                    </p:set>
                                  </p:childTnLst>
                                </p:cTn>
                              </p:par>
                              <p:par>
                                <p:cTn id="103" presetID="1" presetClass="exit" presetSubtype="0" fill="hold" grpId="1" nodeType="withEffect">
                                  <p:stCondLst>
                                    <p:cond delay="0"/>
                                  </p:stCondLst>
                                  <p:childTnLst>
                                    <p:set>
                                      <p:cBhvr>
                                        <p:cTn id="104" dur="1" fill="hold">
                                          <p:stCondLst>
                                            <p:cond delay="0"/>
                                          </p:stCondLst>
                                        </p:cTn>
                                        <p:tgtEl>
                                          <p:spTgt spid="12"/>
                                        </p:tgtEl>
                                        <p:attrNameLst>
                                          <p:attrName>style.visibility</p:attrName>
                                        </p:attrNameLst>
                                      </p:cBhvr>
                                      <p:to>
                                        <p:strVal val="hidden"/>
                                      </p:to>
                                    </p:set>
                                  </p:childTnLst>
                                </p:cTn>
                              </p:par>
                              <p:par>
                                <p:cTn id="105" presetID="1" presetClass="exit" presetSubtype="0" fill="hold" grpId="1" nodeType="withEffect">
                                  <p:stCondLst>
                                    <p:cond delay="0"/>
                                  </p:stCondLst>
                                  <p:childTnLst>
                                    <p:set>
                                      <p:cBhvr>
                                        <p:cTn id="106" dur="1" fill="hold">
                                          <p:stCondLst>
                                            <p:cond delay="0"/>
                                          </p:stCondLst>
                                        </p:cTn>
                                        <p:tgtEl>
                                          <p:spTgt spid="13"/>
                                        </p:tgtEl>
                                        <p:attrNameLst>
                                          <p:attrName>style.visibility</p:attrName>
                                        </p:attrNameLst>
                                      </p:cBhvr>
                                      <p:to>
                                        <p:strVal val="hidden"/>
                                      </p:to>
                                    </p:set>
                                  </p:childTnLst>
                                </p:cTn>
                              </p:par>
                              <p:par>
                                <p:cTn id="107" presetID="1" presetClass="exit" presetSubtype="0" fill="hold" grpId="1" nodeType="withEffect">
                                  <p:stCondLst>
                                    <p:cond delay="0"/>
                                  </p:stCondLst>
                                  <p:childTnLst>
                                    <p:set>
                                      <p:cBhvr>
                                        <p:cTn id="108" dur="1" fill="hold">
                                          <p:stCondLst>
                                            <p:cond delay="0"/>
                                          </p:stCondLst>
                                        </p:cTn>
                                        <p:tgtEl>
                                          <p:spTgt spid="33"/>
                                        </p:tgtEl>
                                        <p:attrNameLst>
                                          <p:attrName>style.visibility</p:attrName>
                                        </p:attrNameLst>
                                      </p:cBhvr>
                                      <p:to>
                                        <p:strVal val="hidden"/>
                                      </p:to>
                                    </p:set>
                                  </p:childTnLst>
                                </p:cTn>
                              </p:par>
                              <p:par>
                                <p:cTn id="109" presetID="1" presetClass="exit" presetSubtype="0" fill="hold" grpId="1" nodeType="withEffect">
                                  <p:stCondLst>
                                    <p:cond delay="0"/>
                                  </p:stCondLst>
                                  <p:childTnLst>
                                    <p:set>
                                      <p:cBhvr>
                                        <p:cTn id="110" dur="1" fill="hold">
                                          <p:stCondLst>
                                            <p:cond delay="0"/>
                                          </p:stCondLst>
                                        </p:cTn>
                                        <p:tgtEl>
                                          <p:spTgt spid="14"/>
                                        </p:tgtEl>
                                        <p:attrNameLst>
                                          <p:attrName>style.visibility</p:attrName>
                                        </p:attrNameLst>
                                      </p:cBhvr>
                                      <p:to>
                                        <p:strVal val="hidden"/>
                                      </p:to>
                                    </p:set>
                                  </p:childTnLst>
                                </p:cTn>
                              </p:par>
                              <p:par>
                                <p:cTn id="111" presetID="1" presetClass="exit" presetSubtype="0" fill="hold" grpId="1" nodeType="withEffect">
                                  <p:stCondLst>
                                    <p:cond delay="0"/>
                                  </p:stCondLst>
                                  <p:childTnLst>
                                    <p:set>
                                      <p:cBhvr>
                                        <p:cTn id="112" dur="1" fill="hold">
                                          <p:stCondLst>
                                            <p:cond delay="0"/>
                                          </p:stCondLst>
                                        </p:cTn>
                                        <p:tgtEl>
                                          <p:spTgt spid="36"/>
                                        </p:tgtEl>
                                        <p:attrNameLst>
                                          <p:attrName>style.visibility</p:attrName>
                                        </p:attrNameLst>
                                      </p:cBhvr>
                                      <p:to>
                                        <p:strVal val="hidden"/>
                                      </p:to>
                                    </p:set>
                                  </p:childTnLst>
                                </p:cTn>
                              </p:par>
                              <p:par>
                                <p:cTn id="113" presetID="1" presetClass="exit" presetSubtype="0" fill="hold" grpId="1" nodeType="withEffect">
                                  <p:stCondLst>
                                    <p:cond delay="0"/>
                                  </p:stCondLst>
                                  <p:childTnLst>
                                    <p:set>
                                      <p:cBhvr>
                                        <p:cTn id="114" dur="1" fill="hold">
                                          <p:stCondLst>
                                            <p:cond delay="0"/>
                                          </p:stCondLst>
                                        </p:cTn>
                                        <p:tgtEl>
                                          <p:spTgt spid="37"/>
                                        </p:tgtEl>
                                        <p:attrNameLst>
                                          <p:attrName>style.visibility</p:attrName>
                                        </p:attrNameLst>
                                      </p:cBhvr>
                                      <p:to>
                                        <p:strVal val="hidden"/>
                                      </p:to>
                                    </p:set>
                                  </p:childTnLst>
                                </p:cTn>
                              </p:par>
                              <p:par>
                                <p:cTn id="115" presetID="1" presetClass="entr" presetSubtype="0" fill="hold" grpId="1" nodeType="withEffect">
                                  <p:stCondLst>
                                    <p:cond delay="0"/>
                                  </p:stCondLst>
                                  <p:childTnLst>
                                    <p:set>
                                      <p:cBhvr>
                                        <p:cTn id="116" dur="1" fill="hold">
                                          <p:stCondLst>
                                            <p:cond delay="0"/>
                                          </p:stCondLst>
                                        </p:cTn>
                                        <p:tgtEl>
                                          <p:spTgt spid="31"/>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6"/>
                                        </p:tgtEl>
                                        <p:attrNameLst>
                                          <p:attrName>style.visibility</p:attrName>
                                        </p:attrNameLst>
                                      </p:cBhvr>
                                      <p:to>
                                        <p:strVal val="visible"/>
                                      </p:to>
                                    </p:set>
                                  </p:childTnLst>
                                </p:cTn>
                              </p:par>
                              <p:par>
                                <p:cTn id="119" presetID="1" presetClass="exit" presetSubtype="0" fill="hold" grpId="2" nodeType="withEffect">
                                  <p:stCondLst>
                                    <p:cond delay="0"/>
                                  </p:stCondLst>
                                  <p:childTnLst>
                                    <p:set>
                                      <p:cBhvr>
                                        <p:cTn id="120"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21" restart="whenNotActive" fill="hold" evtFilter="cancelBubble" nodeType="interactiveSeq">
                <p:stCondLst>
                  <p:cond evt="onClick" delay="0">
                    <p:tgtEl>
                      <p:spTgt spid="41"/>
                    </p:tgtEl>
                  </p:cond>
                </p:stCondLst>
                <p:endSync evt="end" delay="0">
                  <p:rtn val="all"/>
                </p:endSync>
                <p:childTnLst>
                  <p:par>
                    <p:cTn id="122" fill="hold">
                      <p:stCondLst>
                        <p:cond delay="0"/>
                      </p:stCondLst>
                      <p:childTnLst>
                        <p:par>
                          <p:cTn id="123" fill="hold">
                            <p:stCondLst>
                              <p:cond delay="0"/>
                            </p:stCondLst>
                            <p:childTnLst>
                              <p:par>
                                <p:cTn id="124" presetID="1" presetClass="exit" presetSubtype="0" fill="hold" grpId="2" nodeType="clickEffect">
                                  <p:stCondLst>
                                    <p:cond delay="0"/>
                                  </p:stCondLst>
                                  <p:childTnLst>
                                    <p:set>
                                      <p:cBhvr>
                                        <p:cTn id="125" dur="1" fill="hold">
                                          <p:stCondLst>
                                            <p:cond delay="0"/>
                                          </p:stCondLst>
                                        </p:cTn>
                                        <p:tgtEl>
                                          <p:spTgt spid="13"/>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7"/>
                                        </p:tgtEl>
                                        <p:attrNameLst>
                                          <p:attrName>style.visibility</p:attrName>
                                        </p:attrNameLst>
                                      </p:cBhvr>
                                      <p:to>
                                        <p:strVal val="hidden"/>
                                      </p:to>
                                    </p:set>
                                  </p:childTnLst>
                                </p:cTn>
                              </p:par>
                              <p:par>
                                <p:cTn id="128" presetID="1" presetClass="exit" presetSubtype="0" fill="hold" grpId="2" nodeType="withEffect">
                                  <p:stCondLst>
                                    <p:cond delay="0"/>
                                  </p:stCondLst>
                                  <p:childTnLst>
                                    <p:set>
                                      <p:cBhvr>
                                        <p:cTn id="129" dur="1" fill="hold">
                                          <p:stCondLst>
                                            <p:cond delay="0"/>
                                          </p:stCondLst>
                                        </p:cTn>
                                        <p:tgtEl>
                                          <p:spTgt spid="33"/>
                                        </p:tgtEl>
                                        <p:attrNameLst>
                                          <p:attrName>style.visibility</p:attrName>
                                        </p:attrNameLst>
                                      </p:cBhvr>
                                      <p:to>
                                        <p:strVal val="hidden"/>
                                      </p:to>
                                    </p:set>
                                  </p:childTnLst>
                                </p:cTn>
                              </p:par>
                              <p:par>
                                <p:cTn id="130" presetID="1" presetClass="exit" presetSubtype="0" fill="hold" grpId="3" nodeType="withEffect">
                                  <p:stCondLst>
                                    <p:cond delay="0"/>
                                  </p:stCondLst>
                                  <p:childTnLst>
                                    <p:set>
                                      <p:cBhvr>
                                        <p:cTn id="131" dur="1" fill="hold">
                                          <p:stCondLst>
                                            <p:cond delay="0"/>
                                          </p:stCondLst>
                                        </p:cTn>
                                        <p:tgtEl>
                                          <p:spTgt spid="42"/>
                                        </p:tgtEl>
                                        <p:attrNameLst>
                                          <p:attrName>style.visibility</p:attrName>
                                        </p:attrNameLst>
                                      </p:cBhvr>
                                      <p:to>
                                        <p:strVal val="hidden"/>
                                      </p:to>
                                    </p:set>
                                  </p:childTnLst>
                                </p:cTn>
                              </p:par>
                              <p:par>
                                <p:cTn id="132" presetID="1" presetClass="entr" presetSubtype="0" fill="hold" nodeType="withEffect">
                                  <p:stCondLst>
                                    <p:cond delay="0"/>
                                  </p:stCondLst>
                                  <p:childTnLst>
                                    <p:set>
                                      <p:cBhvr>
                                        <p:cTn id="133" dur="1" fill="hold">
                                          <p:stCondLst>
                                            <p:cond delay="0"/>
                                          </p:stCondLst>
                                        </p:cTn>
                                        <p:tgtEl>
                                          <p:spTgt spid="6"/>
                                        </p:tgtEl>
                                        <p:attrNameLst>
                                          <p:attrName>style.visibility</p:attrName>
                                        </p:attrNameLst>
                                      </p:cBhvr>
                                      <p:to>
                                        <p:strVal val="visible"/>
                                      </p:to>
                                    </p:set>
                                  </p:childTnLst>
                                </p:cTn>
                              </p:par>
                              <p:par>
                                <p:cTn id="134" presetID="1" presetClass="exit" presetSubtype="0" fill="hold" grpId="2" nodeType="withEffect">
                                  <p:stCondLst>
                                    <p:cond delay="0"/>
                                  </p:stCondLst>
                                  <p:childTnLst>
                                    <p:set>
                                      <p:cBhvr>
                                        <p:cTn id="135" dur="1" fill="hold">
                                          <p:stCondLst>
                                            <p:cond delay="0"/>
                                          </p:stCondLst>
                                        </p:cTn>
                                        <p:tgtEl>
                                          <p:spTgt spid="36"/>
                                        </p:tgtEl>
                                        <p:attrNameLst>
                                          <p:attrName>style.visibility</p:attrName>
                                        </p:attrNameLst>
                                      </p:cBhvr>
                                      <p:to>
                                        <p:strVal val="hidden"/>
                                      </p:to>
                                    </p:set>
                                  </p:childTnLst>
                                </p:cTn>
                              </p:par>
                              <p:par>
                                <p:cTn id="136" presetID="1" presetClass="exit" presetSubtype="0" fill="hold" grpId="2" nodeType="withEffect">
                                  <p:stCondLst>
                                    <p:cond delay="0"/>
                                  </p:stCondLst>
                                  <p:childTnLst>
                                    <p:set>
                                      <p:cBhvr>
                                        <p:cTn id="137" dur="1" fill="hold">
                                          <p:stCondLst>
                                            <p:cond delay="0"/>
                                          </p:stCondLst>
                                        </p:cTn>
                                        <p:tgtEl>
                                          <p:spTgt spid="37"/>
                                        </p:tgtEl>
                                        <p:attrNameLst>
                                          <p:attrName>style.visibility</p:attrName>
                                        </p:attrNameLst>
                                      </p:cBhvr>
                                      <p:to>
                                        <p:strVal val="hidden"/>
                                      </p:to>
                                    </p:set>
                                  </p:childTnLst>
                                </p:cTn>
                              </p:par>
                              <p:par>
                                <p:cTn id="138" presetID="1" presetClass="entr" presetSubtype="0" fill="hold" grpId="2" nodeType="withEffect">
                                  <p:stCondLst>
                                    <p:cond delay="0"/>
                                  </p:stCondLst>
                                  <p:childTnLst>
                                    <p:set>
                                      <p:cBhvr>
                                        <p:cTn id="139"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childTnLst>
        </p:cTn>
      </p:par>
    </p:tnLst>
    <p:bldLst>
      <p:bldP spid="11" grpId="0" animBg="1"/>
      <p:bldP spid="11" grpId="1" animBg="1"/>
      <p:bldP spid="12" grpId="0" animBg="1"/>
      <p:bldP spid="12" grpId="1" animBg="1"/>
      <p:bldP spid="13" grpId="0" animBg="1"/>
      <p:bldP spid="13" grpId="1" animBg="1"/>
      <p:bldP spid="13" grpId="2" animBg="1"/>
      <p:bldP spid="14" grpId="0" animBg="1"/>
      <p:bldP spid="14" grpId="1" animBg="1"/>
      <p:bldP spid="31" grpId="0" animBg="1"/>
      <p:bldP spid="31" grpId="1" animBg="1"/>
      <p:bldP spid="31" grpId="2" animBg="1"/>
      <p:bldP spid="35" grpId="0" animBg="1"/>
      <p:bldP spid="35" grpId="1" animBg="1"/>
      <p:bldP spid="35" grpId="2" animBg="1"/>
      <p:bldP spid="35" grpId="3" animBg="1"/>
      <p:bldP spid="41" grpId="0" animBg="1"/>
      <p:bldP spid="42" grpId="0" animBg="1"/>
      <p:bldP spid="42" grpId="1" animBg="1"/>
      <p:bldP spid="42" grpId="2" animBg="1"/>
      <p:bldP spid="42" grpId="3" animBg="1"/>
      <p:bldP spid="36" grpId="0" animBg="1"/>
      <p:bldP spid="36" grpId="1" animBg="1"/>
      <p:bldP spid="36" grpId="2" animBg="1"/>
      <p:bldP spid="37" grpId="0" animBg="1"/>
      <p:bldP spid="37" grpId="1" animBg="1"/>
      <p:bldP spid="37" grpId="2" animBg="1"/>
      <p:bldP spid="34" grpId="0" animBg="1"/>
      <p:bldP spid="34" grpId="1" animBg="1"/>
      <p:bldP spid="34" grpId="2" animBg="1"/>
      <p:bldP spid="34" grpId="3" animBg="1"/>
      <p:bldP spid="33" grpId="0" animBg="1"/>
      <p:bldP spid="33" grpId="1" animBg="1"/>
      <p:bldP spid="33" grpId="2"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Group 50">
            <a:extLst>
              <a:ext uri="{FF2B5EF4-FFF2-40B4-BE49-F238E27FC236}">
                <a16:creationId xmlns:a16="http://schemas.microsoft.com/office/drawing/2014/main" id="{38EC591C-1EFB-45CF-85CC-20CF9C0FFC95}"/>
              </a:ext>
            </a:extLst>
          </p:cNvPr>
          <p:cNvGrpSpPr/>
          <p:nvPr/>
        </p:nvGrpSpPr>
        <p:grpSpPr>
          <a:xfrm>
            <a:off x="6380032" y="735724"/>
            <a:ext cx="2028801" cy="5053807"/>
            <a:chOff x="6380032" y="735724"/>
            <a:chExt cx="2028801" cy="5053807"/>
          </a:xfrm>
        </p:grpSpPr>
        <p:sp>
          <p:nvSpPr>
            <p:cNvPr id="52" name="Rectangle 51">
              <a:extLst>
                <a:ext uri="{FF2B5EF4-FFF2-40B4-BE49-F238E27FC236}">
                  <a16:creationId xmlns:a16="http://schemas.microsoft.com/office/drawing/2014/main" id="{65400118-5848-42F3-B426-E3E28827D236}"/>
                </a:ext>
              </a:extLst>
            </p:cNvPr>
            <p:cNvSpPr/>
            <p:nvPr/>
          </p:nvSpPr>
          <p:spPr>
            <a:xfrm>
              <a:off x="6380032" y="735724"/>
              <a:ext cx="2028801" cy="5053807"/>
            </a:xfrm>
            <a:prstGeom prst="rect">
              <a:avLst/>
            </a:prstGeom>
            <a:solidFill>
              <a:srgbClr val="A873B0"/>
            </a:solidFill>
            <a:ln w="5715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4">
              <a:extLst>
                <a:ext uri="{FF2B5EF4-FFF2-40B4-BE49-F238E27FC236}">
                  <a16:creationId xmlns:a16="http://schemas.microsoft.com/office/drawing/2014/main" id="{6ECC04E0-630A-4939-AA3A-912948FC1C27}"/>
                </a:ext>
              </a:extLst>
            </p:cNvPr>
            <p:cNvSpPr>
              <a:spLocks noChangeArrowheads="1"/>
            </p:cNvSpPr>
            <p:nvPr/>
          </p:nvSpPr>
          <p:spPr bwMode="auto">
            <a:xfrm>
              <a:off x="6389725" y="767825"/>
              <a:ext cx="1984893" cy="539942"/>
            </a:xfrm>
            <a:prstGeom prst="rect">
              <a:avLst/>
            </a:prstGeom>
            <a:solidFill>
              <a:srgbClr val="FFFF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£10 000</a:t>
              </a:r>
            </a:p>
          </p:txBody>
        </p:sp>
        <p:sp>
          <p:nvSpPr>
            <p:cNvPr id="54" name="Rectangle 4">
              <a:extLst>
                <a:ext uri="{FF2B5EF4-FFF2-40B4-BE49-F238E27FC236}">
                  <a16:creationId xmlns:a16="http://schemas.microsoft.com/office/drawing/2014/main" id="{1F9DA03A-9A46-4A51-81F7-10BFC69E8395}"/>
                </a:ext>
              </a:extLst>
            </p:cNvPr>
            <p:cNvSpPr>
              <a:spLocks noChangeArrowheads="1"/>
            </p:cNvSpPr>
            <p:nvPr/>
          </p:nvSpPr>
          <p:spPr bwMode="auto">
            <a:xfrm>
              <a:off x="6400128" y="5292689"/>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£1000</a:t>
              </a:r>
            </a:p>
          </p:txBody>
        </p:sp>
        <p:sp>
          <p:nvSpPr>
            <p:cNvPr id="55" name="Rectangle 4">
              <a:extLst>
                <a:ext uri="{FF2B5EF4-FFF2-40B4-BE49-F238E27FC236}">
                  <a16:creationId xmlns:a16="http://schemas.microsoft.com/office/drawing/2014/main" id="{E32EE130-EC87-43D9-A61B-FBF276966129}"/>
                </a:ext>
              </a:extLst>
            </p:cNvPr>
            <p:cNvSpPr>
              <a:spLocks noChangeArrowheads="1"/>
            </p:cNvSpPr>
            <p:nvPr/>
          </p:nvSpPr>
          <p:spPr bwMode="auto">
            <a:xfrm>
              <a:off x="6400128" y="479584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£2000</a:t>
              </a:r>
            </a:p>
          </p:txBody>
        </p:sp>
        <p:sp>
          <p:nvSpPr>
            <p:cNvPr id="56" name="Rectangle 4">
              <a:extLst>
                <a:ext uri="{FF2B5EF4-FFF2-40B4-BE49-F238E27FC236}">
                  <a16:creationId xmlns:a16="http://schemas.microsoft.com/office/drawing/2014/main" id="{6308A27C-28C8-4E58-AB1F-477BCCDC84B2}"/>
                </a:ext>
              </a:extLst>
            </p:cNvPr>
            <p:cNvSpPr>
              <a:spLocks noChangeArrowheads="1"/>
            </p:cNvSpPr>
            <p:nvPr/>
          </p:nvSpPr>
          <p:spPr bwMode="auto">
            <a:xfrm>
              <a:off x="6400128" y="429348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£3000</a:t>
              </a:r>
            </a:p>
          </p:txBody>
        </p:sp>
        <p:sp>
          <p:nvSpPr>
            <p:cNvPr id="57" name="Rectangle 4">
              <a:extLst>
                <a:ext uri="{FF2B5EF4-FFF2-40B4-BE49-F238E27FC236}">
                  <a16:creationId xmlns:a16="http://schemas.microsoft.com/office/drawing/2014/main" id="{354CF612-3600-43F1-8823-ABF7E090D882}"/>
                </a:ext>
              </a:extLst>
            </p:cNvPr>
            <p:cNvSpPr>
              <a:spLocks noChangeArrowheads="1"/>
            </p:cNvSpPr>
            <p:nvPr/>
          </p:nvSpPr>
          <p:spPr bwMode="auto">
            <a:xfrm>
              <a:off x="6398339" y="379111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£4000</a:t>
              </a:r>
            </a:p>
          </p:txBody>
        </p:sp>
        <p:sp>
          <p:nvSpPr>
            <p:cNvPr id="58" name="Rectangle 4">
              <a:extLst>
                <a:ext uri="{FF2B5EF4-FFF2-40B4-BE49-F238E27FC236}">
                  <a16:creationId xmlns:a16="http://schemas.microsoft.com/office/drawing/2014/main" id="{2DA1F7C3-DBCE-4B4A-8D85-CB13D59BB8FA}"/>
                </a:ext>
              </a:extLst>
            </p:cNvPr>
            <p:cNvSpPr>
              <a:spLocks noChangeArrowheads="1"/>
            </p:cNvSpPr>
            <p:nvPr/>
          </p:nvSpPr>
          <p:spPr bwMode="auto">
            <a:xfrm>
              <a:off x="6398339" y="328875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£5000</a:t>
              </a:r>
            </a:p>
          </p:txBody>
        </p:sp>
        <p:sp>
          <p:nvSpPr>
            <p:cNvPr id="59" name="Rectangle 4">
              <a:extLst>
                <a:ext uri="{FF2B5EF4-FFF2-40B4-BE49-F238E27FC236}">
                  <a16:creationId xmlns:a16="http://schemas.microsoft.com/office/drawing/2014/main" id="{AD678AA1-EAAA-43CD-B9DD-AD9197D6EE1F}"/>
                </a:ext>
              </a:extLst>
            </p:cNvPr>
            <p:cNvSpPr>
              <a:spLocks noChangeArrowheads="1"/>
            </p:cNvSpPr>
            <p:nvPr/>
          </p:nvSpPr>
          <p:spPr bwMode="auto">
            <a:xfrm>
              <a:off x="6398339" y="2797441"/>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£6000</a:t>
              </a:r>
            </a:p>
          </p:txBody>
        </p:sp>
        <p:sp>
          <p:nvSpPr>
            <p:cNvPr id="60" name="Rectangle 4">
              <a:extLst>
                <a:ext uri="{FF2B5EF4-FFF2-40B4-BE49-F238E27FC236}">
                  <a16:creationId xmlns:a16="http://schemas.microsoft.com/office/drawing/2014/main" id="{EB3B1010-02AE-4D57-B8B4-FF08E70DF38B}"/>
                </a:ext>
              </a:extLst>
            </p:cNvPr>
            <p:cNvSpPr>
              <a:spLocks noChangeArrowheads="1"/>
            </p:cNvSpPr>
            <p:nvPr/>
          </p:nvSpPr>
          <p:spPr bwMode="auto">
            <a:xfrm>
              <a:off x="6398339" y="2300680"/>
              <a:ext cx="1984893" cy="478387"/>
            </a:xfrm>
            <a:prstGeom prst="rect">
              <a:avLst/>
            </a:prstGeom>
            <a:solidFill>
              <a:srgbClr val="E5C8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£7000</a:t>
              </a:r>
            </a:p>
          </p:txBody>
        </p:sp>
        <p:sp>
          <p:nvSpPr>
            <p:cNvPr id="61" name="Rectangle 4">
              <a:extLst>
                <a:ext uri="{FF2B5EF4-FFF2-40B4-BE49-F238E27FC236}">
                  <a16:creationId xmlns:a16="http://schemas.microsoft.com/office/drawing/2014/main" id="{53970B66-19F4-4752-844A-40EE4DDD3CD3}"/>
                </a:ext>
              </a:extLst>
            </p:cNvPr>
            <p:cNvSpPr>
              <a:spLocks noChangeArrowheads="1"/>
            </p:cNvSpPr>
            <p:nvPr/>
          </p:nvSpPr>
          <p:spPr bwMode="auto">
            <a:xfrm>
              <a:off x="6398339" y="180527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£8000</a:t>
              </a:r>
            </a:p>
          </p:txBody>
        </p:sp>
        <p:sp>
          <p:nvSpPr>
            <p:cNvPr id="62" name="Rectangle 4">
              <a:extLst>
                <a:ext uri="{FF2B5EF4-FFF2-40B4-BE49-F238E27FC236}">
                  <a16:creationId xmlns:a16="http://schemas.microsoft.com/office/drawing/2014/main" id="{44E7EDD8-646E-4204-8D8F-960229D9ED72}"/>
                </a:ext>
              </a:extLst>
            </p:cNvPr>
            <p:cNvSpPr>
              <a:spLocks noChangeArrowheads="1"/>
            </p:cNvSpPr>
            <p:nvPr/>
          </p:nvSpPr>
          <p:spPr bwMode="auto">
            <a:xfrm>
              <a:off x="6398339" y="131296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£9000</a:t>
              </a:r>
            </a:p>
          </p:txBody>
        </p:sp>
      </p:grpSp>
      <p:sp>
        <p:nvSpPr>
          <p:cNvPr id="9218" name="Title 20">
            <a:extLst>
              <a:ext uri="{FF2B5EF4-FFF2-40B4-BE49-F238E27FC236}">
                <a16:creationId xmlns:a16="http://schemas.microsoft.com/office/drawing/2014/main" id="{643EDD3C-9106-400D-931A-ACB3DDF2EE37}"/>
              </a:ext>
            </a:extLst>
          </p:cNvPr>
          <p:cNvSpPr>
            <a:spLocks noGrp="1"/>
          </p:cNvSpPr>
          <p:nvPr>
            <p:ph type="title"/>
          </p:nvPr>
        </p:nvSpPr>
        <p:spPr>
          <a:xfrm>
            <a:off x="-780776" y="2757988"/>
            <a:ext cx="8220075" cy="347663"/>
          </a:xfrm>
        </p:spPr>
        <p:txBody>
          <a:bodyPr/>
          <a:lstStyle/>
          <a:p>
            <a:pPr eaLnBrk="1" hangingPunct="1"/>
            <a:r>
              <a:rPr lang="en-GB" altLang="en-US" sz="2400" dirty="0"/>
              <a:t>Question 7</a:t>
            </a:r>
          </a:p>
        </p:txBody>
      </p:sp>
      <p:sp>
        <p:nvSpPr>
          <p:cNvPr id="9219" name="Rectangle 4">
            <a:extLst>
              <a:ext uri="{FF2B5EF4-FFF2-40B4-BE49-F238E27FC236}">
                <a16:creationId xmlns:a16="http://schemas.microsoft.com/office/drawing/2014/main" id="{71252445-C6BD-4857-87D7-FB81E9B3EC93}"/>
              </a:ext>
            </a:extLst>
          </p:cNvPr>
          <p:cNvSpPr>
            <a:spLocks noChangeArrowheads="1"/>
          </p:cNvSpPr>
          <p:nvPr/>
        </p:nvSpPr>
        <p:spPr bwMode="auto">
          <a:xfrm>
            <a:off x="755211" y="3009892"/>
            <a:ext cx="5128088" cy="113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marL="0" marR="0" lvl="0" indent="0" algn="ctr" rtl="0">
              <a:lnSpc>
                <a:spcPct val="100000"/>
              </a:lnSpc>
              <a:spcBef>
                <a:spcPts val="0"/>
              </a:spcBef>
              <a:spcAft>
                <a:spcPts val="0"/>
              </a:spcAft>
              <a:buClr>
                <a:schemeClr val="dk1"/>
              </a:buClr>
              <a:buSzPts val="3200"/>
              <a:buFont typeface="Arial"/>
              <a:buNone/>
            </a:pPr>
            <a:r>
              <a:rPr lang="en-GB" sz="3200" b="1" dirty="0">
                <a:solidFill>
                  <a:schemeClr val="dk1"/>
                </a:solidFill>
                <a:latin typeface="Arial"/>
                <a:ea typeface="Arial"/>
                <a:cs typeface="Arial"/>
                <a:sym typeface="Arial"/>
              </a:rPr>
              <a:t>What </a:t>
            </a:r>
            <a:r>
              <a:rPr lang="en-GB" sz="3200" b="1" dirty="0">
                <a:solidFill>
                  <a:schemeClr val="dk1"/>
                </a:solidFill>
              </a:rPr>
              <a:t>is 324 multiplied</a:t>
            </a:r>
            <a:br>
              <a:rPr lang="en-GB" sz="3200" b="1" dirty="0">
                <a:solidFill>
                  <a:schemeClr val="dk1"/>
                </a:solidFill>
              </a:rPr>
            </a:br>
            <a:r>
              <a:rPr lang="en-GB" sz="3200" b="1" dirty="0">
                <a:solidFill>
                  <a:schemeClr val="dk1"/>
                </a:solidFill>
              </a:rPr>
              <a:t>by 100</a:t>
            </a:r>
            <a:r>
              <a:rPr lang="en-GB" sz="3200" b="1" dirty="0">
                <a:solidFill>
                  <a:schemeClr val="dk1"/>
                </a:solidFill>
                <a:latin typeface="Arial"/>
                <a:ea typeface="Arial"/>
                <a:cs typeface="Arial"/>
                <a:sym typeface="Arial"/>
              </a:rPr>
              <a:t>?</a:t>
            </a:r>
          </a:p>
        </p:txBody>
      </p:sp>
      <p:sp>
        <p:nvSpPr>
          <p:cNvPr id="4" name="Option 1">
            <a:extLst>
              <a:ext uri="{FF2B5EF4-FFF2-40B4-BE49-F238E27FC236}">
                <a16:creationId xmlns:a16="http://schemas.microsoft.com/office/drawing/2014/main" id="{D1DE12FD-05B5-45B9-81DE-0AAF533B25AB}"/>
              </a:ext>
            </a:extLst>
          </p:cNvPr>
          <p:cNvSpPr/>
          <p:nvPr/>
        </p:nvSpPr>
        <p:spPr>
          <a:xfrm>
            <a:off x="765811" y="5262732"/>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32 040</a:t>
            </a:r>
          </a:p>
        </p:txBody>
      </p:sp>
      <p:sp>
        <p:nvSpPr>
          <p:cNvPr id="8" name="Option 2">
            <a:extLst>
              <a:ext uri="{FF2B5EF4-FFF2-40B4-BE49-F238E27FC236}">
                <a16:creationId xmlns:a16="http://schemas.microsoft.com/office/drawing/2014/main" id="{BDBA5D05-92B0-4549-B7D9-7DD8901D9598}"/>
              </a:ext>
            </a:extLst>
          </p:cNvPr>
          <p:cNvSpPr/>
          <p:nvPr/>
        </p:nvSpPr>
        <p:spPr>
          <a:xfrm>
            <a:off x="3550870" y="4397134"/>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324.00</a:t>
            </a:r>
          </a:p>
        </p:txBody>
      </p:sp>
      <p:sp>
        <p:nvSpPr>
          <p:cNvPr id="9" name="Option 3">
            <a:extLst>
              <a:ext uri="{FF2B5EF4-FFF2-40B4-BE49-F238E27FC236}">
                <a16:creationId xmlns:a16="http://schemas.microsoft.com/office/drawing/2014/main" id="{E7B430C7-4784-457E-B87E-FCD2E109E1D8}"/>
              </a:ext>
            </a:extLst>
          </p:cNvPr>
          <p:cNvSpPr/>
          <p:nvPr/>
        </p:nvSpPr>
        <p:spPr>
          <a:xfrm>
            <a:off x="3558884" y="5280878"/>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32 400</a:t>
            </a:r>
          </a:p>
        </p:txBody>
      </p:sp>
      <p:sp>
        <p:nvSpPr>
          <p:cNvPr id="10" name="Option 4">
            <a:extLst>
              <a:ext uri="{FF2B5EF4-FFF2-40B4-BE49-F238E27FC236}">
                <a16:creationId xmlns:a16="http://schemas.microsoft.com/office/drawing/2014/main" id="{7D41A1ED-2706-4DB3-910D-95623BD97D30}"/>
              </a:ext>
            </a:extLst>
          </p:cNvPr>
          <p:cNvSpPr/>
          <p:nvPr/>
        </p:nvSpPr>
        <p:spPr>
          <a:xfrm>
            <a:off x="757311" y="4382900"/>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3240</a:t>
            </a:r>
          </a:p>
        </p:txBody>
      </p:sp>
      <p:sp>
        <p:nvSpPr>
          <p:cNvPr id="11" name="Answer 1">
            <a:extLst>
              <a:ext uri="{FF2B5EF4-FFF2-40B4-BE49-F238E27FC236}">
                <a16:creationId xmlns:a16="http://schemas.microsoft.com/office/drawing/2014/main" id="{052DC99A-AE1F-4594-B501-8EFDB2D7C92D}"/>
              </a:ext>
            </a:extLst>
          </p:cNvPr>
          <p:cNvSpPr/>
          <p:nvPr/>
        </p:nvSpPr>
        <p:spPr>
          <a:xfrm>
            <a:off x="757310" y="5271851"/>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32 040</a:t>
            </a:r>
          </a:p>
        </p:txBody>
      </p:sp>
      <p:sp>
        <p:nvSpPr>
          <p:cNvPr id="12" name="Answer 2">
            <a:extLst>
              <a:ext uri="{FF2B5EF4-FFF2-40B4-BE49-F238E27FC236}">
                <a16:creationId xmlns:a16="http://schemas.microsoft.com/office/drawing/2014/main" id="{B00DD728-3553-4AAD-850C-F9C7C5FC08B9}"/>
              </a:ext>
            </a:extLst>
          </p:cNvPr>
          <p:cNvSpPr/>
          <p:nvPr/>
        </p:nvSpPr>
        <p:spPr>
          <a:xfrm>
            <a:off x="3558884" y="4400751"/>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324.00</a:t>
            </a:r>
          </a:p>
        </p:txBody>
      </p:sp>
      <p:sp>
        <p:nvSpPr>
          <p:cNvPr id="13" name="Answer 3">
            <a:extLst>
              <a:ext uri="{FF2B5EF4-FFF2-40B4-BE49-F238E27FC236}">
                <a16:creationId xmlns:a16="http://schemas.microsoft.com/office/drawing/2014/main" id="{24DD1305-F2A4-4DFE-B567-2965BF79C8F4}"/>
              </a:ext>
            </a:extLst>
          </p:cNvPr>
          <p:cNvSpPr/>
          <p:nvPr/>
        </p:nvSpPr>
        <p:spPr>
          <a:xfrm>
            <a:off x="3535072" y="5271855"/>
            <a:ext cx="2590099" cy="526912"/>
          </a:xfrm>
          <a:prstGeom prst="bevel">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32 400</a:t>
            </a:r>
          </a:p>
        </p:txBody>
      </p:sp>
      <p:sp>
        <p:nvSpPr>
          <p:cNvPr id="14" name="Answer 4">
            <a:extLst>
              <a:ext uri="{FF2B5EF4-FFF2-40B4-BE49-F238E27FC236}">
                <a16:creationId xmlns:a16="http://schemas.microsoft.com/office/drawing/2014/main" id="{7C1A2281-B2FA-489C-809C-D9CF41E684C4}"/>
              </a:ext>
            </a:extLst>
          </p:cNvPr>
          <p:cNvSpPr/>
          <p:nvPr/>
        </p:nvSpPr>
        <p:spPr>
          <a:xfrm>
            <a:off x="747385" y="4392345"/>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3240</a:t>
            </a:r>
          </a:p>
        </p:txBody>
      </p:sp>
      <p:pic>
        <p:nvPicPr>
          <p:cNvPr id="16" name="Picture 15">
            <a:extLst>
              <a:ext uri="{FF2B5EF4-FFF2-40B4-BE49-F238E27FC236}">
                <a16:creationId xmlns:a16="http://schemas.microsoft.com/office/drawing/2014/main" id="{A005230A-7A68-4333-A4BE-BDF7F1FFE7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6570" y="8537"/>
            <a:ext cx="2453842" cy="2452342"/>
          </a:xfrm>
          <a:prstGeom prst="rect">
            <a:avLst/>
          </a:prstGeom>
        </p:spPr>
      </p:pic>
      <p:grpSp>
        <p:nvGrpSpPr>
          <p:cNvPr id="6" name="Group 5">
            <a:extLst>
              <a:ext uri="{FF2B5EF4-FFF2-40B4-BE49-F238E27FC236}">
                <a16:creationId xmlns:a16="http://schemas.microsoft.com/office/drawing/2014/main" id="{D52F29EA-B23B-4F77-9B2E-2E24616B2F95}"/>
              </a:ext>
            </a:extLst>
          </p:cNvPr>
          <p:cNvGrpSpPr/>
          <p:nvPr/>
        </p:nvGrpSpPr>
        <p:grpSpPr>
          <a:xfrm>
            <a:off x="4447647" y="1064032"/>
            <a:ext cx="1508316" cy="759261"/>
            <a:chOff x="4290629" y="1064032"/>
            <a:chExt cx="1508316" cy="759261"/>
          </a:xfrm>
        </p:grpSpPr>
        <p:sp>
          <p:nvSpPr>
            <p:cNvPr id="32" name="Rectangle 4">
              <a:extLst>
                <a:ext uri="{FF2B5EF4-FFF2-40B4-BE49-F238E27FC236}">
                  <a16:creationId xmlns:a16="http://schemas.microsoft.com/office/drawing/2014/main" id="{3F10C9D4-FEC4-4DA3-9B0A-794105D25A9B}"/>
                </a:ext>
              </a:extLst>
            </p:cNvPr>
            <p:cNvSpPr>
              <a:spLocks noChangeArrowheads="1"/>
            </p:cNvSpPr>
            <p:nvPr/>
          </p:nvSpPr>
          <p:spPr bwMode="auto">
            <a:xfrm>
              <a:off x="4290629" y="1064032"/>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2800" b="1" dirty="0">
                <a:ln w="19050">
                  <a:noFill/>
                </a:ln>
                <a:solidFill>
                  <a:srgbClr val="232321"/>
                </a:solidFill>
                <a:cs typeface="Arial" panose="020B0604020202020204" pitchFamily="34" charset="0"/>
              </a:endParaRPr>
            </a:p>
          </p:txBody>
        </p:sp>
        <p:pic>
          <p:nvPicPr>
            <p:cNvPr id="5" name="Picture 4">
              <a:extLst>
                <a:ext uri="{FF2B5EF4-FFF2-40B4-BE49-F238E27FC236}">
                  <a16:creationId xmlns:a16="http://schemas.microsoft.com/office/drawing/2014/main" id="{61375A7F-5A43-47D1-86D6-C70AA48E03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30921">
              <a:off x="4830861" y="1138571"/>
              <a:ext cx="452314" cy="610719"/>
            </a:xfrm>
            <a:prstGeom prst="rect">
              <a:avLst/>
            </a:prstGeom>
          </p:spPr>
        </p:pic>
      </p:grpSp>
      <p:sp>
        <p:nvSpPr>
          <p:cNvPr id="31" name="5050">
            <a:extLst>
              <a:ext uri="{FF2B5EF4-FFF2-40B4-BE49-F238E27FC236}">
                <a16:creationId xmlns:a16="http://schemas.microsoft.com/office/drawing/2014/main" id="{A19D9412-919B-4861-AB61-ACBF94FA5921}"/>
              </a:ext>
            </a:extLst>
          </p:cNvPr>
          <p:cNvSpPr>
            <a:spLocks noChangeArrowheads="1"/>
          </p:cNvSpPr>
          <p:nvPr/>
        </p:nvSpPr>
        <p:spPr bwMode="auto">
          <a:xfrm>
            <a:off x="2833159" y="1083208"/>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50:50</a:t>
            </a:r>
          </a:p>
        </p:txBody>
      </p:sp>
      <p:sp>
        <p:nvSpPr>
          <p:cNvPr id="35" name="Play again">
            <a:hlinkClick r:id="rId4" action="ppaction://hlinksldjump"/>
            <a:extLst>
              <a:ext uri="{FF2B5EF4-FFF2-40B4-BE49-F238E27FC236}">
                <a16:creationId xmlns:a16="http://schemas.microsoft.com/office/drawing/2014/main" id="{A77D5E7D-2A97-4B11-8E08-99B84A170897}"/>
              </a:ext>
            </a:extLst>
          </p:cNvPr>
          <p:cNvSpPr>
            <a:spLocks noChangeArrowheads="1"/>
          </p:cNvSpPr>
          <p:nvPr/>
        </p:nvSpPr>
        <p:spPr bwMode="auto">
          <a:xfrm>
            <a:off x="3050980" y="3661959"/>
            <a:ext cx="2618913" cy="665486"/>
          </a:xfrm>
          <a:prstGeom prst="roundRect">
            <a:avLst/>
          </a:prstGeom>
          <a:solidFill>
            <a:srgbClr val="85BD33"/>
          </a:solidFill>
          <a:ln w="38100">
            <a:solidFill>
              <a:srgbClr val="FF0000"/>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dirty="0">
                <a:ln w="19050">
                  <a:noFill/>
                </a:ln>
                <a:solidFill>
                  <a:srgbClr val="232321"/>
                </a:solidFill>
                <a:cs typeface="Arial" panose="020B0604020202020204" pitchFamily="34" charset="0"/>
              </a:rPr>
              <a:t>Play Again</a:t>
            </a:r>
          </a:p>
        </p:txBody>
      </p:sp>
      <p:sp>
        <p:nvSpPr>
          <p:cNvPr id="41" name="next question">
            <a:hlinkClick r:id="" action="ppaction://hlinkshowjump?jump=nextslide"/>
            <a:extLst>
              <a:ext uri="{FF2B5EF4-FFF2-40B4-BE49-F238E27FC236}">
                <a16:creationId xmlns:a16="http://schemas.microsoft.com/office/drawing/2014/main" id="{C2801192-328A-4DDA-9D29-2FCC43482A73}"/>
              </a:ext>
            </a:extLst>
          </p:cNvPr>
          <p:cNvSpPr>
            <a:spLocks noChangeArrowheads="1"/>
          </p:cNvSpPr>
          <p:nvPr/>
        </p:nvSpPr>
        <p:spPr bwMode="auto">
          <a:xfrm>
            <a:off x="3329261" y="6015037"/>
            <a:ext cx="2486588" cy="597383"/>
          </a:xfrm>
          <a:prstGeom prst="roundRect">
            <a:avLst/>
          </a:prstGeom>
          <a:solidFill>
            <a:schemeClr val="bg1"/>
          </a:solidFill>
          <a:ln w="38100">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Next Question</a:t>
            </a:r>
          </a:p>
        </p:txBody>
      </p:sp>
      <p:sp>
        <p:nvSpPr>
          <p:cNvPr id="42" name="Rectangle 4">
            <a:extLst>
              <a:ext uri="{FF2B5EF4-FFF2-40B4-BE49-F238E27FC236}">
                <a16:creationId xmlns:a16="http://schemas.microsoft.com/office/drawing/2014/main" id="{DBFD0C60-C2E5-4514-B969-5C8853AE3D11}"/>
              </a:ext>
            </a:extLst>
          </p:cNvPr>
          <p:cNvSpPr>
            <a:spLocks noChangeArrowheads="1"/>
          </p:cNvSpPr>
          <p:nvPr/>
        </p:nvSpPr>
        <p:spPr bwMode="auto">
          <a:xfrm>
            <a:off x="622624" y="1977752"/>
            <a:ext cx="7650045" cy="680379"/>
          </a:xfrm>
          <a:prstGeom prst="roundRect">
            <a:avLst>
              <a:gd name="adj" fmla="val 9196"/>
            </a:avLst>
          </a:prstGeom>
          <a:solidFill>
            <a:schemeClr val="bg1"/>
          </a:solidFill>
          <a:ln w="57150">
            <a:solidFill>
              <a:srgbClr val="8C368C"/>
            </a:solidFill>
          </a:ln>
        </p:spPr>
        <p:txBody>
          <a:bodyPr wrap="square" lIns="0" tIns="108000" rIns="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rPr>
              <a:t>ask a friend for help with this question!</a:t>
            </a:r>
          </a:p>
        </p:txBody>
      </p:sp>
      <p:sp>
        <p:nvSpPr>
          <p:cNvPr id="36" name="Answer 1">
            <a:extLst>
              <a:ext uri="{FF2B5EF4-FFF2-40B4-BE49-F238E27FC236}">
                <a16:creationId xmlns:a16="http://schemas.microsoft.com/office/drawing/2014/main" id="{C461117D-2C02-4B68-964B-75A78678D99E}"/>
              </a:ext>
            </a:extLst>
          </p:cNvPr>
          <p:cNvSpPr/>
          <p:nvPr/>
        </p:nvSpPr>
        <p:spPr>
          <a:xfrm>
            <a:off x="758098" y="5280878"/>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32 040</a:t>
            </a:r>
          </a:p>
        </p:txBody>
      </p:sp>
      <p:sp>
        <p:nvSpPr>
          <p:cNvPr id="37" name="Answer 4">
            <a:extLst>
              <a:ext uri="{FF2B5EF4-FFF2-40B4-BE49-F238E27FC236}">
                <a16:creationId xmlns:a16="http://schemas.microsoft.com/office/drawing/2014/main" id="{3DB9214C-0831-4B1F-A01B-6C4200B3BDDF}"/>
              </a:ext>
            </a:extLst>
          </p:cNvPr>
          <p:cNvSpPr/>
          <p:nvPr/>
        </p:nvSpPr>
        <p:spPr>
          <a:xfrm>
            <a:off x="757310" y="4382900"/>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3240</a:t>
            </a:r>
          </a:p>
        </p:txBody>
      </p:sp>
      <p:sp>
        <p:nvSpPr>
          <p:cNvPr id="34" name="Game over">
            <a:extLst>
              <a:ext uri="{FF2B5EF4-FFF2-40B4-BE49-F238E27FC236}">
                <a16:creationId xmlns:a16="http://schemas.microsoft.com/office/drawing/2014/main" id="{7BAD8412-5C82-455D-BED5-278F10EAC4A8}"/>
              </a:ext>
            </a:extLst>
          </p:cNvPr>
          <p:cNvSpPr>
            <a:spLocks noChangeArrowheads="1"/>
          </p:cNvSpPr>
          <p:nvPr/>
        </p:nvSpPr>
        <p:spPr bwMode="auto">
          <a:xfrm>
            <a:off x="1690622" y="2216087"/>
            <a:ext cx="5261734" cy="1466449"/>
          </a:xfrm>
          <a:prstGeom prst="roundRect">
            <a:avLst>
              <a:gd name="adj" fmla="val 9196"/>
            </a:avLst>
          </a:prstGeom>
          <a:solidFill>
            <a:schemeClr val="bg1"/>
          </a:solidFill>
          <a:ln w="57150">
            <a:solidFill>
              <a:srgbClr val="FF00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7200" b="1" dirty="0">
                <a:ln w="19050">
                  <a:noFill/>
                </a:ln>
                <a:solidFill>
                  <a:srgbClr val="232321"/>
                </a:solidFill>
              </a:rPr>
              <a:t>Game Over!</a:t>
            </a:r>
            <a:endParaRPr lang="en-GB" altLang="en-US" sz="8000" b="1" dirty="0">
              <a:ln w="19050">
                <a:noFill/>
              </a:ln>
              <a:solidFill>
                <a:srgbClr val="232321"/>
              </a:solidFill>
            </a:endParaRPr>
          </a:p>
        </p:txBody>
      </p:sp>
      <p:pic>
        <p:nvPicPr>
          <p:cNvPr id="7" name="Tick">
            <a:extLst>
              <a:ext uri="{FF2B5EF4-FFF2-40B4-BE49-F238E27FC236}">
                <a16:creationId xmlns:a16="http://schemas.microsoft.com/office/drawing/2014/main" id="{56EAA764-837B-4ABA-8CE8-BF142332ABB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385966" y="4679370"/>
            <a:ext cx="1010240" cy="105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Rectangle 4">
            <a:extLst>
              <a:ext uri="{FF2B5EF4-FFF2-40B4-BE49-F238E27FC236}">
                <a16:creationId xmlns:a16="http://schemas.microsoft.com/office/drawing/2014/main" id="{8DB4578E-C4CD-4E6A-9271-36FF5B007ACB}"/>
              </a:ext>
            </a:extLst>
          </p:cNvPr>
          <p:cNvSpPr>
            <a:spLocks noChangeArrowheads="1"/>
          </p:cNvSpPr>
          <p:nvPr/>
        </p:nvSpPr>
        <p:spPr bwMode="auto">
          <a:xfrm>
            <a:off x="541822" y="2694522"/>
            <a:ext cx="7730847" cy="1595513"/>
          </a:xfrm>
          <a:prstGeom prst="roundRect">
            <a:avLst>
              <a:gd name="adj" fmla="val 9196"/>
            </a:avLst>
          </a:prstGeom>
          <a:solidFill>
            <a:schemeClr val="bg1"/>
          </a:solidFill>
          <a:ln w="57150">
            <a:solidFill>
              <a:srgbClr val="E5C8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4000" b="1" dirty="0">
                <a:ln w="19050">
                  <a:noFill/>
                </a:ln>
                <a:solidFill>
                  <a:srgbClr val="232321"/>
                </a:solidFill>
              </a:rPr>
              <a:t>Correct answer!</a:t>
            </a:r>
            <a:br>
              <a:rPr lang="en-GB" altLang="en-US" sz="4000" b="1" dirty="0">
                <a:ln w="19050">
                  <a:noFill/>
                </a:ln>
                <a:solidFill>
                  <a:srgbClr val="232321"/>
                </a:solidFill>
              </a:rPr>
            </a:br>
            <a:r>
              <a:rPr lang="en-GB" altLang="en-US" sz="4000" b="1" dirty="0">
                <a:ln w="19050">
                  <a:noFill/>
                </a:ln>
                <a:solidFill>
                  <a:srgbClr val="232321"/>
                </a:solidFill>
              </a:rPr>
              <a:t>You have won </a:t>
            </a:r>
            <a:r>
              <a:rPr lang="en-GB" altLang="en-US" sz="4000" b="1" dirty="0">
                <a:ln w="19050">
                  <a:noFill/>
                </a:ln>
                <a:solidFill>
                  <a:srgbClr val="8C368C"/>
                </a:solidFill>
              </a:rPr>
              <a:t>£7000</a:t>
            </a:r>
            <a:r>
              <a:rPr lang="en-GB" altLang="en-US" sz="4000" b="1" dirty="0">
                <a:ln w="19050">
                  <a:noFill/>
                </a:ln>
                <a:solidFill>
                  <a:srgbClr val="232321"/>
                </a:solidFill>
              </a:rPr>
              <a:t>!</a:t>
            </a:r>
            <a:endParaRPr lang="en-GB" altLang="en-US" sz="4400" b="1" dirty="0">
              <a:ln w="19050">
                <a:noFill/>
              </a:ln>
              <a:solidFill>
                <a:srgbClr val="232321"/>
              </a:solidFill>
            </a:endParaRPr>
          </a:p>
        </p:txBody>
      </p:sp>
    </p:spTree>
    <p:extLst>
      <p:ext uri="{BB962C8B-B14F-4D97-AF65-F5344CB8AC3E}">
        <p14:creationId xmlns:p14="http://schemas.microsoft.com/office/powerpoint/2010/main" val="21947216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nextCondLst>
                <p:cond evt="onClick" delay="0">
                  <p:tgtEl>
                    <p:spTgt spid="4"/>
                  </p:tgtEl>
                </p:cond>
              </p:nextCondLst>
            </p:seq>
            <p:seq concurrent="1" nextAc="seek">
              <p:cTn id="18" restart="whenNotActive" fill="hold" evtFilter="cancelBubble" nodeType="interactiveSeq">
                <p:stCondLst>
                  <p:cond evt="onClick" delay="0">
                    <p:tgtEl>
                      <p:spTgt spid="8"/>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53" presetClass="entr" presetSubtype="16" fill="hold" grpId="1"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1"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childTnLst>
                    </p:cTn>
                  </p:par>
                </p:childTnLst>
              </p:cTn>
              <p:nextCondLst>
                <p:cond evt="onClick" delay="0">
                  <p:tgtEl>
                    <p:spTgt spid="8"/>
                  </p:tgtEl>
                </p:cond>
              </p:nextCondLst>
            </p:seq>
            <p:seq concurrent="1" nextAc="seek">
              <p:cTn id="34" restart="whenNotActive" fill="hold" evtFilter="cancelBubble" nodeType="interactiveSeq">
                <p:stCondLst>
                  <p:cond evt="onClick" delay="0">
                    <p:tgtEl>
                      <p:spTgt spid="9"/>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10" presetClass="entr" presetSubtype="0"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p:cTn id="45" dur="500" fill="hold"/>
                                        <p:tgtEl>
                                          <p:spTgt spid="33"/>
                                        </p:tgtEl>
                                        <p:attrNameLst>
                                          <p:attrName>ppt_w</p:attrName>
                                        </p:attrNameLst>
                                      </p:cBhvr>
                                      <p:tavLst>
                                        <p:tav tm="0">
                                          <p:val>
                                            <p:fltVal val="0"/>
                                          </p:val>
                                        </p:tav>
                                        <p:tav tm="100000">
                                          <p:val>
                                            <p:strVal val="#ppt_w"/>
                                          </p:val>
                                        </p:tav>
                                      </p:tavLst>
                                    </p:anim>
                                    <p:anim calcmode="lin" valueType="num">
                                      <p:cBhvr>
                                        <p:cTn id="46" dur="500" fill="hold"/>
                                        <p:tgtEl>
                                          <p:spTgt spid="33"/>
                                        </p:tgtEl>
                                        <p:attrNameLst>
                                          <p:attrName>ppt_h</p:attrName>
                                        </p:attrNameLst>
                                      </p:cBhvr>
                                      <p:tavLst>
                                        <p:tav tm="0">
                                          <p:val>
                                            <p:fltVal val="0"/>
                                          </p:val>
                                        </p:tav>
                                        <p:tav tm="100000">
                                          <p:val>
                                            <p:strVal val="#ppt_h"/>
                                          </p:val>
                                        </p:tav>
                                      </p:tavLst>
                                    </p:anim>
                                    <p:animEffect transition="in" filter="fade">
                                      <p:cBhvr>
                                        <p:cTn id="47" dur="500"/>
                                        <p:tgtEl>
                                          <p:spTgt spid="33"/>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 calcmode="lin" valueType="num">
                                      <p:cBhvr>
                                        <p:cTn id="50" dur="500" fill="hold"/>
                                        <p:tgtEl>
                                          <p:spTgt spid="41"/>
                                        </p:tgtEl>
                                        <p:attrNameLst>
                                          <p:attrName>ppt_w</p:attrName>
                                        </p:attrNameLst>
                                      </p:cBhvr>
                                      <p:tavLst>
                                        <p:tav tm="0">
                                          <p:val>
                                            <p:fltVal val="0"/>
                                          </p:val>
                                        </p:tav>
                                        <p:tav tm="100000">
                                          <p:val>
                                            <p:strVal val="#ppt_w"/>
                                          </p:val>
                                        </p:tav>
                                      </p:tavLst>
                                    </p:anim>
                                    <p:anim calcmode="lin" valueType="num">
                                      <p:cBhvr>
                                        <p:cTn id="51" dur="500" fill="hold"/>
                                        <p:tgtEl>
                                          <p:spTgt spid="41"/>
                                        </p:tgtEl>
                                        <p:attrNameLst>
                                          <p:attrName>ppt_h</p:attrName>
                                        </p:attrNameLst>
                                      </p:cBhvr>
                                      <p:tavLst>
                                        <p:tav tm="0">
                                          <p:val>
                                            <p:fltVal val="0"/>
                                          </p:val>
                                        </p:tav>
                                        <p:tav tm="100000">
                                          <p:val>
                                            <p:strVal val="#ppt_h"/>
                                          </p:val>
                                        </p:tav>
                                      </p:tavLst>
                                    </p:anim>
                                    <p:animEffect transition="in" filter="fade">
                                      <p:cBhvr>
                                        <p:cTn id="52" dur="500"/>
                                        <p:tgtEl>
                                          <p:spTgt spid="41"/>
                                        </p:tgtEl>
                                      </p:cBhvr>
                                    </p:animEffect>
                                  </p:childTnLst>
                                </p:cTn>
                              </p:par>
                            </p:childTnLst>
                          </p:cTn>
                        </p:par>
                      </p:childTnLst>
                    </p:cTn>
                  </p:par>
                </p:childTnLst>
              </p:cTn>
              <p:nextCondLst>
                <p:cond evt="onClick" delay="0">
                  <p:tgtEl>
                    <p:spTgt spid="9"/>
                  </p:tgtEl>
                </p:cond>
              </p:nextCondLst>
            </p:seq>
            <p:seq concurrent="1" nextAc="seek">
              <p:cTn id="53" restart="whenNotActive" fill="hold" evtFilter="cancelBubble" nodeType="interactiveSeq">
                <p:stCondLst>
                  <p:cond evt="onClick" delay="0">
                    <p:tgtEl>
                      <p:spTgt spid="10"/>
                    </p:tgtEl>
                  </p:cond>
                </p:stCondLst>
                <p:endSync evt="end" delay="0">
                  <p:rtn val="all"/>
                </p:endSync>
                <p:childTnLst>
                  <p:par>
                    <p:cTn id="54" fill="hold" nodeType="clickPar">
                      <p:stCondLst>
                        <p:cond delay="0"/>
                      </p:stCondLst>
                      <p:childTnLst>
                        <p:par>
                          <p:cTn id="55" fill="hold" nodeType="withGroup">
                            <p:stCondLst>
                              <p:cond delay="0"/>
                            </p:stCondLst>
                            <p:childTnLst>
                              <p:par>
                                <p:cTn id="56" presetID="10" presetClass="entr" presetSubtype="0"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par>
                                <p:cTn id="59" presetID="53" presetClass="entr" presetSubtype="16" fill="hold" grpId="2"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p:cTn id="61" dur="500" fill="hold"/>
                                        <p:tgtEl>
                                          <p:spTgt spid="34"/>
                                        </p:tgtEl>
                                        <p:attrNameLst>
                                          <p:attrName>ppt_w</p:attrName>
                                        </p:attrNameLst>
                                      </p:cBhvr>
                                      <p:tavLst>
                                        <p:tav tm="0">
                                          <p:val>
                                            <p:fltVal val="0"/>
                                          </p:val>
                                        </p:tav>
                                        <p:tav tm="100000">
                                          <p:val>
                                            <p:strVal val="#ppt_w"/>
                                          </p:val>
                                        </p:tav>
                                      </p:tavLst>
                                    </p:anim>
                                    <p:anim calcmode="lin" valueType="num">
                                      <p:cBhvr>
                                        <p:cTn id="62" dur="500" fill="hold"/>
                                        <p:tgtEl>
                                          <p:spTgt spid="34"/>
                                        </p:tgtEl>
                                        <p:attrNameLst>
                                          <p:attrName>ppt_h</p:attrName>
                                        </p:attrNameLst>
                                      </p:cBhvr>
                                      <p:tavLst>
                                        <p:tav tm="0">
                                          <p:val>
                                            <p:fltVal val="0"/>
                                          </p:val>
                                        </p:tav>
                                        <p:tav tm="100000">
                                          <p:val>
                                            <p:strVal val="#ppt_h"/>
                                          </p:val>
                                        </p:tav>
                                      </p:tavLst>
                                    </p:anim>
                                    <p:animEffect transition="in" filter="fade">
                                      <p:cBhvr>
                                        <p:cTn id="63" dur="500"/>
                                        <p:tgtEl>
                                          <p:spTgt spid="34"/>
                                        </p:tgtEl>
                                      </p:cBhvr>
                                    </p:animEffect>
                                  </p:childTnLst>
                                </p:cTn>
                              </p:par>
                              <p:par>
                                <p:cTn id="64" presetID="53" presetClass="entr" presetSubtype="16" fill="hold" grpId="2"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fltVal val="0"/>
                                          </p:val>
                                        </p:tav>
                                        <p:tav tm="100000">
                                          <p:val>
                                            <p:strVal val="#ppt_h"/>
                                          </p:val>
                                        </p:tav>
                                      </p:tavLst>
                                    </p:anim>
                                    <p:animEffect transition="in" filter="fade">
                                      <p:cBhvr>
                                        <p:cTn id="68" dur="500"/>
                                        <p:tgtEl>
                                          <p:spTgt spid="35"/>
                                        </p:tgtEl>
                                      </p:cBhvr>
                                    </p:animEffect>
                                  </p:childTnLst>
                                </p:cTn>
                              </p:par>
                            </p:childTnLst>
                          </p:cTn>
                        </p:par>
                      </p:childTnLst>
                    </p:cTn>
                  </p:par>
                </p:childTnLst>
              </p:cTn>
              <p:nextCondLst>
                <p:cond evt="onClick" delay="0">
                  <p:tgtEl>
                    <p:spTgt spid="10"/>
                  </p:tgtEl>
                </p:cond>
              </p:nextCondLst>
            </p:seq>
            <p:seq concurrent="1" nextAc="seek">
              <p:cTn id="69" restart="whenNotActive" fill="hold" evtFilter="cancelBubble" nodeType="interactiveSeq">
                <p:stCondLst>
                  <p:cond evt="onClick" delay="0">
                    <p:tgtEl>
                      <p:spTgt spid="31"/>
                    </p:tgtEl>
                  </p:cond>
                </p:stCondLst>
                <p:endSync evt="end" delay="0">
                  <p:rtn val="all"/>
                </p:endSync>
                <p:childTnLst>
                  <p:par>
                    <p:cTn id="70" fill="hold">
                      <p:stCondLst>
                        <p:cond delay="0"/>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36"/>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37"/>
                                        </p:tgtEl>
                                        <p:attrNameLst>
                                          <p:attrName>style.visibility</p:attrName>
                                        </p:attrNameLst>
                                      </p:cBhvr>
                                      <p:to>
                                        <p:strVal val="visible"/>
                                      </p:to>
                                    </p:set>
                                  </p:childTnLst>
                                </p:cTn>
                              </p:par>
                            </p:childTnLst>
                          </p:cTn>
                        </p:par>
                        <p:par>
                          <p:cTn id="76" fill="hold">
                            <p:stCondLst>
                              <p:cond delay="0"/>
                            </p:stCondLst>
                            <p:childTnLst>
                              <p:par>
                                <p:cTn id="77" presetID="10" presetClass="exit" presetSubtype="0" fill="hold" grpId="0" nodeType="afterEffect">
                                  <p:stCondLst>
                                    <p:cond delay="0"/>
                                  </p:stCondLst>
                                  <p:childTnLst>
                                    <p:animEffect transition="out" filter="fade">
                                      <p:cBhvr>
                                        <p:cTn id="78" dur="500"/>
                                        <p:tgtEl>
                                          <p:spTgt spid="31"/>
                                        </p:tgtEl>
                                      </p:cBhvr>
                                    </p:animEffect>
                                    <p:set>
                                      <p:cBhvr>
                                        <p:cTn id="7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80" restart="whenNotActive" fill="hold" evtFilter="cancelBubble" nodeType="interactiveSeq">
                <p:stCondLst>
                  <p:cond evt="onClick" delay="0">
                    <p:tgtEl>
                      <p:spTgt spid="6"/>
                    </p:tgtEl>
                  </p:cond>
                </p:stCondLst>
                <p:endSync evt="end" delay="0">
                  <p:rtn val="all"/>
                </p:endSync>
                <p:childTnLst>
                  <p:par>
                    <p:cTn id="81" fill="hold">
                      <p:stCondLst>
                        <p:cond delay="0"/>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42"/>
                                        </p:tgtEl>
                                        <p:attrNameLst>
                                          <p:attrName>style.visibility</p:attrName>
                                        </p:attrNameLst>
                                      </p:cBhvr>
                                      <p:to>
                                        <p:strVal val="visible"/>
                                      </p:to>
                                    </p:set>
                                    <p:animEffect transition="in" filter="fade">
                                      <p:cBhvr>
                                        <p:cTn id="85" dur="500"/>
                                        <p:tgtEl>
                                          <p:spTgt spid="42"/>
                                        </p:tgtEl>
                                      </p:cBhvr>
                                    </p:animEffect>
                                  </p:childTnLst>
                                </p:cTn>
                              </p:par>
                              <p:par>
                                <p:cTn id="86" presetID="10" presetClass="exit" presetSubtype="0" fill="hold" nodeType="withEffect">
                                  <p:stCondLst>
                                    <p:cond delay="0"/>
                                  </p:stCondLst>
                                  <p:childTnLst>
                                    <p:animEffect transition="out" filter="fade">
                                      <p:cBhvr>
                                        <p:cTn id="87" dur="500"/>
                                        <p:tgtEl>
                                          <p:spTgt spid="6"/>
                                        </p:tgtEl>
                                      </p:cBhvr>
                                    </p:animEffect>
                                    <p:set>
                                      <p:cBhvr>
                                        <p:cTn id="88" dur="1" fill="hold">
                                          <p:stCondLst>
                                            <p:cond delay="499"/>
                                          </p:stCondLst>
                                        </p:cTn>
                                        <p:tgtEl>
                                          <p:spTgt spid="6"/>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10" presetClass="exit" presetSubtype="0" fill="hold" grpId="1" nodeType="clickEffect">
                                  <p:stCondLst>
                                    <p:cond delay="0"/>
                                  </p:stCondLst>
                                  <p:childTnLst>
                                    <p:animEffect transition="out" filter="fade">
                                      <p:cBhvr>
                                        <p:cTn id="92" dur="500"/>
                                        <p:tgtEl>
                                          <p:spTgt spid="42"/>
                                        </p:tgtEl>
                                      </p:cBhvr>
                                    </p:animEffect>
                                    <p:set>
                                      <p:cBhvr>
                                        <p:cTn id="93"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94" restart="whenNotActive" fill="hold" evtFilter="cancelBubble" nodeType="interactiveSeq">
                <p:stCondLst>
                  <p:cond evt="onClick" delay="0">
                    <p:tgtEl>
                      <p:spTgt spid="35"/>
                    </p:tgtEl>
                  </p:cond>
                </p:stCondLst>
                <p:endSync evt="end" delay="0">
                  <p:rtn val="all"/>
                </p:endSync>
                <p:childTnLst>
                  <p:par>
                    <p:cTn id="95" fill="hold">
                      <p:stCondLst>
                        <p:cond delay="0"/>
                      </p:stCondLst>
                      <p:childTnLst>
                        <p:par>
                          <p:cTn id="96" fill="hold">
                            <p:stCondLst>
                              <p:cond delay="0"/>
                            </p:stCondLst>
                            <p:childTnLst>
                              <p:par>
                                <p:cTn id="97" presetID="1" presetClass="exit" presetSubtype="0" fill="hold" grpId="3" nodeType="clickEffect">
                                  <p:stCondLst>
                                    <p:cond delay="0"/>
                                  </p:stCondLst>
                                  <p:childTnLst>
                                    <p:set>
                                      <p:cBhvr>
                                        <p:cTn id="98" dur="1" fill="hold">
                                          <p:stCondLst>
                                            <p:cond delay="0"/>
                                          </p:stCondLst>
                                        </p:cTn>
                                        <p:tgtEl>
                                          <p:spTgt spid="34"/>
                                        </p:tgtEl>
                                        <p:attrNameLst>
                                          <p:attrName>style.visibility</p:attrName>
                                        </p:attrNameLst>
                                      </p:cBhvr>
                                      <p:to>
                                        <p:strVal val="hidden"/>
                                      </p:to>
                                    </p:set>
                                  </p:childTnLst>
                                </p:cTn>
                              </p:par>
                              <p:par>
                                <p:cTn id="99" presetID="1" presetClass="exit" presetSubtype="0" fill="hold" grpId="3" nodeType="withEffect">
                                  <p:stCondLst>
                                    <p:cond delay="0"/>
                                  </p:stCondLst>
                                  <p:childTnLst>
                                    <p:set>
                                      <p:cBhvr>
                                        <p:cTn id="100" dur="1" fill="hold">
                                          <p:stCondLst>
                                            <p:cond delay="0"/>
                                          </p:stCondLst>
                                        </p:cTn>
                                        <p:tgtEl>
                                          <p:spTgt spid="35"/>
                                        </p:tgtEl>
                                        <p:attrNameLst>
                                          <p:attrName>style.visibility</p:attrName>
                                        </p:attrNameLst>
                                      </p:cBhvr>
                                      <p:to>
                                        <p:strVal val="hidden"/>
                                      </p:to>
                                    </p:set>
                                  </p:childTnLst>
                                </p:cTn>
                              </p:par>
                              <p:par>
                                <p:cTn id="101" presetID="1" presetClass="exit" presetSubtype="0" fill="hold" grpId="1" nodeType="withEffect">
                                  <p:stCondLst>
                                    <p:cond delay="0"/>
                                  </p:stCondLst>
                                  <p:childTnLst>
                                    <p:set>
                                      <p:cBhvr>
                                        <p:cTn id="102" dur="1" fill="hold">
                                          <p:stCondLst>
                                            <p:cond delay="0"/>
                                          </p:stCondLst>
                                        </p:cTn>
                                        <p:tgtEl>
                                          <p:spTgt spid="11"/>
                                        </p:tgtEl>
                                        <p:attrNameLst>
                                          <p:attrName>style.visibility</p:attrName>
                                        </p:attrNameLst>
                                      </p:cBhvr>
                                      <p:to>
                                        <p:strVal val="hidden"/>
                                      </p:to>
                                    </p:set>
                                  </p:childTnLst>
                                </p:cTn>
                              </p:par>
                              <p:par>
                                <p:cTn id="103" presetID="1" presetClass="exit" presetSubtype="0" fill="hold" grpId="1" nodeType="withEffect">
                                  <p:stCondLst>
                                    <p:cond delay="0"/>
                                  </p:stCondLst>
                                  <p:childTnLst>
                                    <p:set>
                                      <p:cBhvr>
                                        <p:cTn id="104" dur="1" fill="hold">
                                          <p:stCondLst>
                                            <p:cond delay="0"/>
                                          </p:stCondLst>
                                        </p:cTn>
                                        <p:tgtEl>
                                          <p:spTgt spid="12"/>
                                        </p:tgtEl>
                                        <p:attrNameLst>
                                          <p:attrName>style.visibility</p:attrName>
                                        </p:attrNameLst>
                                      </p:cBhvr>
                                      <p:to>
                                        <p:strVal val="hidden"/>
                                      </p:to>
                                    </p:set>
                                  </p:childTnLst>
                                </p:cTn>
                              </p:par>
                              <p:par>
                                <p:cTn id="105" presetID="1" presetClass="exit" presetSubtype="0" fill="hold" grpId="1" nodeType="withEffect">
                                  <p:stCondLst>
                                    <p:cond delay="0"/>
                                  </p:stCondLst>
                                  <p:childTnLst>
                                    <p:set>
                                      <p:cBhvr>
                                        <p:cTn id="106" dur="1" fill="hold">
                                          <p:stCondLst>
                                            <p:cond delay="0"/>
                                          </p:stCondLst>
                                        </p:cTn>
                                        <p:tgtEl>
                                          <p:spTgt spid="13"/>
                                        </p:tgtEl>
                                        <p:attrNameLst>
                                          <p:attrName>style.visibility</p:attrName>
                                        </p:attrNameLst>
                                      </p:cBhvr>
                                      <p:to>
                                        <p:strVal val="hidden"/>
                                      </p:to>
                                    </p:set>
                                  </p:childTnLst>
                                </p:cTn>
                              </p:par>
                              <p:par>
                                <p:cTn id="107" presetID="1" presetClass="exit" presetSubtype="0" fill="hold" grpId="1" nodeType="withEffect">
                                  <p:stCondLst>
                                    <p:cond delay="0"/>
                                  </p:stCondLst>
                                  <p:childTnLst>
                                    <p:set>
                                      <p:cBhvr>
                                        <p:cTn id="108" dur="1" fill="hold">
                                          <p:stCondLst>
                                            <p:cond delay="0"/>
                                          </p:stCondLst>
                                        </p:cTn>
                                        <p:tgtEl>
                                          <p:spTgt spid="33"/>
                                        </p:tgtEl>
                                        <p:attrNameLst>
                                          <p:attrName>style.visibility</p:attrName>
                                        </p:attrNameLst>
                                      </p:cBhvr>
                                      <p:to>
                                        <p:strVal val="hidden"/>
                                      </p:to>
                                    </p:set>
                                  </p:childTnLst>
                                </p:cTn>
                              </p:par>
                              <p:par>
                                <p:cTn id="109" presetID="1" presetClass="exit" presetSubtype="0" fill="hold" grpId="1" nodeType="withEffect">
                                  <p:stCondLst>
                                    <p:cond delay="0"/>
                                  </p:stCondLst>
                                  <p:childTnLst>
                                    <p:set>
                                      <p:cBhvr>
                                        <p:cTn id="110" dur="1" fill="hold">
                                          <p:stCondLst>
                                            <p:cond delay="0"/>
                                          </p:stCondLst>
                                        </p:cTn>
                                        <p:tgtEl>
                                          <p:spTgt spid="14"/>
                                        </p:tgtEl>
                                        <p:attrNameLst>
                                          <p:attrName>style.visibility</p:attrName>
                                        </p:attrNameLst>
                                      </p:cBhvr>
                                      <p:to>
                                        <p:strVal val="hidden"/>
                                      </p:to>
                                    </p:set>
                                  </p:childTnLst>
                                </p:cTn>
                              </p:par>
                              <p:par>
                                <p:cTn id="111" presetID="1" presetClass="exit" presetSubtype="0" fill="hold" grpId="1" nodeType="withEffect">
                                  <p:stCondLst>
                                    <p:cond delay="0"/>
                                  </p:stCondLst>
                                  <p:childTnLst>
                                    <p:set>
                                      <p:cBhvr>
                                        <p:cTn id="112" dur="1" fill="hold">
                                          <p:stCondLst>
                                            <p:cond delay="0"/>
                                          </p:stCondLst>
                                        </p:cTn>
                                        <p:tgtEl>
                                          <p:spTgt spid="36"/>
                                        </p:tgtEl>
                                        <p:attrNameLst>
                                          <p:attrName>style.visibility</p:attrName>
                                        </p:attrNameLst>
                                      </p:cBhvr>
                                      <p:to>
                                        <p:strVal val="hidden"/>
                                      </p:to>
                                    </p:set>
                                  </p:childTnLst>
                                </p:cTn>
                              </p:par>
                              <p:par>
                                <p:cTn id="113" presetID="1" presetClass="exit" presetSubtype="0" fill="hold" grpId="1" nodeType="withEffect">
                                  <p:stCondLst>
                                    <p:cond delay="0"/>
                                  </p:stCondLst>
                                  <p:childTnLst>
                                    <p:set>
                                      <p:cBhvr>
                                        <p:cTn id="114" dur="1" fill="hold">
                                          <p:stCondLst>
                                            <p:cond delay="0"/>
                                          </p:stCondLst>
                                        </p:cTn>
                                        <p:tgtEl>
                                          <p:spTgt spid="37"/>
                                        </p:tgtEl>
                                        <p:attrNameLst>
                                          <p:attrName>style.visibility</p:attrName>
                                        </p:attrNameLst>
                                      </p:cBhvr>
                                      <p:to>
                                        <p:strVal val="hidden"/>
                                      </p:to>
                                    </p:set>
                                  </p:childTnLst>
                                </p:cTn>
                              </p:par>
                              <p:par>
                                <p:cTn id="115" presetID="1" presetClass="entr" presetSubtype="0" fill="hold" grpId="1" nodeType="withEffect">
                                  <p:stCondLst>
                                    <p:cond delay="0"/>
                                  </p:stCondLst>
                                  <p:childTnLst>
                                    <p:set>
                                      <p:cBhvr>
                                        <p:cTn id="116" dur="1" fill="hold">
                                          <p:stCondLst>
                                            <p:cond delay="0"/>
                                          </p:stCondLst>
                                        </p:cTn>
                                        <p:tgtEl>
                                          <p:spTgt spid="31"/>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6"/>
                                        </p:tgtEl>
                                        <p:attrNameLst>
                                          <p:attrName>style.visibility</p:attrName>
                                        </p:attrNameLst>
                                      </p:cBhvr>
                                      <p:to>
                                        <p:strVal val="visible"/>
                                      </p:to>
                                    </p:set>
                                  </p:childTnLst>
                                </p:cTn>
                              </p:par>
                              <p:par>
                                <p:cTn id="119" presetID="1" presetClass="exit" presetSubtype="0" fill="hold" grpId="2" nodeType="withEffect">
                                  <p:stCondLst>
                                    <p:cond delay="0"/>
                                  </p:stCondLst>
                                  <p:childTnLst>
                                    <p:set>
                                      <p:cBhvr>
                                        <p:cTn id="120"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21" restart="whenNotActive" fill="hold" evtFilter="cancelBubble" nodeType="interactiveSeq">
                <p:stCondLst>
                  <p:cond evt="onClick" delay="0">
                    <p:tgtEl>
                      <p:spTgt spid="41"/>
                    </p:tgtEl>
                  </p:cond>
                </p:stCondLst>
                <p:endSync evt="end" delay="0">
                  <p:rtn val="all"/>
                </p:endSync>
                <p:childTnLst>
                  <p:par>
                    <p:cTn id="122" fill="hold">
                      <p:stCondLst>
                        <p:cond delay="0"/>
                      </p:stCondLst>
                      <p:childTnLst>
                        <p:par>
                          <p:cTn id="123" fill="hold">
                            <p:stCondLst>
                              <p:cond delay="0"/>
                            </p:stCondLst>
                            <p:childTnLst>
                              <p:par>
                                <p:cTn id="124" presetID="1" presetClass="exit" presetSubtype="0" fill="hold" grpId="2" nodeType="clickEffect">
                                  <p:stCondLst>
                                    <p:cond delay="0"/>
                                  </p:stCondLst>
                                  <p:childTnLst>
                                    <p:set>
                                      <p:cBhvr>
                                        <p:cTn id="125" dur="1" fill="hold">
                                          <p:stCondLst>
                                            <p:cond delay="0"/>
                                          </p:stCondLst>
                                        </p:cTn>
                                        <p:tgtEl>
                                          <p:spTgt spid="13"/>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7"/>
                                        </p:tgtEl>
                                        <p:attrNameLst>
                                          <p:attrName>style.visibility</p:attrName>
                                        </p:attrNameLst>
                                      </p:cBhvr>
                                      <p:to>
                                        <p:strVal val="hidden"/>
                                      </p:to>
                                    </p:set>
                                  </p:childTnLst>
                                </p:cTn>
                              </p:par>
                              <p:par>
                                <p:cTn id="128" presetID="1" presetClass="exit" presetSubtype="0" fill="hold" grpId="2" nodeType="withEffect">
                                  <p:stCondLst>
                                    <p:cond delay="0"/>
                                  </p:stCondLst>
                                  <p:childTnLst>
                                    <p:set>
                                      <p:cBhvr>
                                        <p:cTn id="129" dur="1" fill="hold">
                                          <p:stCondLst>
                                            <p:cond delay="0"/>
                                          </p:stCondLst>
                                        </p:cTn>
                                        <p:tgtEl>
                                          <p:spTgt spid="33"/>
                                        </p:tgtEl>
                                        <p:attrNameLst>
                                          <p:attrName>style.visibility</p:attrName>
                                        </p:attrNameLst>
                                      </p:cBhvr>
                                      <p:to>
                                        <p:strVal val="hidden"/>
                                      </p:to>
                                    </p:set>
                                  </p:childTnLst>
                                </p:cTn>
                              </p:par>
                              <p:par>
                                <p:cTn id="130" presetID="1" presetClass="exit" presetSubtype="0" fill="hold" grpId="3" nodeType="withEffect">
                                  <p:stCondLst>
                                    <p:cond delay="0"/>
                                  </p:stCondLst>
                                  <p:childTnLst>
                                    <p:set>
                                      <p:cBhvr>
                                        <p:cTn id="131" dur="1" fill="hold">
                                          <p:stCondLst>
                                            <p:cond delay="0"/>
                                          </p:stCondLst>
                                        </p:cTn>
                                        <p:tgtEl>
                                          <p:spTgt spid="42"/>
                                        </p:tgtEl>
                                        <p:attrNameLst>
                                          <p:attrName>style.visibility</p:attrName>
                                        </p:attrNameLst>
                                      </p:cBhvr>
                                      <p:to>
                                        <p:strVal val="hidden"/>
                                      </p:to>
                                    </p:set>
                                  </p:childTnLst>
                                </p:cTn>
                              </p:par>
                              <p:par>
                                <p:cTn id="132" presetID="1" presetClass="entr" presetSubtype="0" fill="hold" nodeType="withEffect">
                                  <p:stCondLst>
                                    <p:cond delay="0"/>
                                  </p:stCondLst>
                                  <p:childTnLst>
                                    <p:set>
                                      <p:cBhvr>
                                        <p:cTn id="133" dur="1" fill="hold">
                                          <p:stCondLst>
                                            <p:cond delay="0"/>
                                          </p:stCondLst>
                                        </p:cTn>
                                        <p:tgtEl>
                                          <p:spTgt spid="6"/>
                                        </p:tgtEl>
                                        <p:attrNameLst>
                                          <p:attrName>style.visibility</p:attrName>
                                        </p:attrNameLst>
                                      </p:cBhvr>
                                      <p:to>
                                        <p:strVal val="visible"/>
                                      </p:to>
                                    </p:set>
                                  </p:childTnLst>
                                </p:cTn>
                              </p:par>
                              <p:par>
                                <p:cTn id="134" presetID="1" presetClass="exit" presetSubtype="0" fill="hold" grpId="2" nodeType="withEffect">
                                  <p:stCondLst>
                                    <p:cond delay="0"/>
                                  </p:stCondLst>
                                  <p:childTnLst>
                                    <p:set>
                                      <p:cBhvr>
                                        <p:cTn id="135" dur="1" fill="hold">
                                          <p:stCondLst>
                                            <p:cond delay="0"/>
                                          </p:stCondLst>
                                        </p:cTn>
                                        <p:tgtEl>
                                          <p:spTgt spid="36"/>
                                        </p:tgtEl>
                                        <p:attrNameLst>
                                          <p:attrName>style.visibility</p:attrName>
                                        </p:attrNameLst>
                                      </p:cBhvr>
                                      <p:to>
                                        <p:strVal val="hidden"/>
                                      </p:to>
                                    </p:set>
                                  </p:childTnLst>
                                </p:cTn>
                              </p:par>
                              <p:par>
                                <p:cTn id="136" presetID="1" presetClass="exit" presetSubtype="0" fill="hold" grpId="2" nodeType="withEffect">
                                  <p:stCondLst>
                                    <p:cond delay="0"/>
                                  </p:stCondLst>
                                  <p:childTnLst>
                                    <p:set>
                                      <p:cBhvr>
                                        <p:cTn id="137" dur="1" fill="hold">
                                          <p:stCondLst>
                                            <p:cond delay="0"/>
                                          </p:stCondLst>
                                        </p:cTn>
                                        <p:tgtEl>
                                          <p:spTgt spid="37"/>
                                        </p:tgtEl>
                                        <p:attrNameLst>
                                          <p:attrName>style.visibility</p:attrName>
                                        </p:attrNameLst>
                                      </p:cBhvr>
                                      <p:to>
                                        <p:strVal val="hidden"/>
                                      </p:to>
                                    </p:set>
                                  </p:childTnLst>
                                </p:cTn>
                              </p:par>
                              <p:par>
                                <p:cTn id="138" presetID="1" presetClass="entr" presetSubtype="0" fill="hold" grpId="2" nodeType="withEffect">
                                  <p:stCondLst>
                                    <p:cond delay="0"/>
                                  </p:stCondLst>
                                  <p:childTnLst>
                                    <p:set>
                                      <p:cBhvr>
                                        <p:cTn id="139"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childTnLst>
        </p:cTn>
      </p:par>
    </p:tnLst>
    <p:bldLst>
      <p:bldP spid="11" grpId="0" animBg="1"/>
      <p:bldP spid="11" grpId="1" animBg="1"/>
      <p:bldP spid="12" grpId="0" animBg="1"/>
      <p:bldP spid="12" grpId="1" animBg="1"/>
      <p:bldP spid="13" grpId="0" animBg="1"/>
      <p:bldP spid="13" grpId="1" animBg="1"/>
      <p:bldP spid="13" grpId="2" animBg="1"/>
      <p:bldP spid="14" grpId="0" animBg="1"/>
      <p:bldP spid="14" grpId="1" animBg="1"/>
      <p:bldP spid="31" grpId="0" animBg="1"/>
      <p:bldP spid="31" grpId="1" animBg="1"/>
      <p:bldP spid="31" grpId="2" animBg="1"/>
      <p:bldP spid="35" grpId="0" animBg="1"/>
      <p:bldP spid="35" grpId="1" animBg="1"/>
      <p:bldP spid="35" grpId="2" animBg="1"/>
      <p:bldP spid="35" grpId="3" animBg="1"/>
      <p:bldP spid="41" grpId="0" animBg="1"/>
      <p:bldP spid="42" grpId="0" animBg="1"/>
      <p:bldP spid="42" grpId="1" animBg="1"/>
      <p:bldP spid="42" grpId="2" animBg="1"/>
      <p:bldP spid="42" grpId="3" animBg="1"/>
      <p:bldP spid="36" grpId="0" animBg="1"/>
      <p:bldP spid="36" grpId="1" animBg="1"/>
      <p:bldP spid="36" grpId="2" animBg="1"/>
      <p:bldP spid="37" grpId="0" animBg="1"/>
      <p:bldP spid="37" grpId="1" animBg="1"/>
      <p:bldP spid="37" grpId="2" animBg="1"/>
      <p:bldP spid="34" grpId="0" animBg="1"/>
      <p:bldP spid="34" grpId="1" animBg="1"/>
      <p:bldP spid="34" grpId="2" animBg="1"/>
      <p:bldP spid="34" grpId="3" animBg="1"/>
      <p:bldP spid="33" grpId="0" animBg="1"/>
      <p:bldP spid="33" grpId="1" animBg="1"/>
      <p:bldP spid="33" grpId="2"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a:extLst>
              <a:ext uri="{FF2B5EF4-FFF2-40B4-BE49-F238E27FC236}">
                <a16:creationId xmlns:a16="http://schemas.microsoft.com/office/drawing/2014/main" id="{95DF9E6A-9108-4997-9FB9-D2C206FD8F43}"/>
              </a:ext>
            </a:extLst>
          </p:cNvPr>
          <p:cNvGrpSpPr/>
          <p:nvPr/>
        </p:nvGrpSpPr>
        <p:grpSpPr>
          <a:xfrm>
            <a:off x="6380032" y="735724"/>
            <a:ext cx="2028801" cy="5053807"/>
            <a:chOff x="6380032" y="735724"/>
            <a:chExt cx="2028801" cy="5053807"/>
          </a:xfrm>
        </p:grpSpPr>
        <p:sp>
          <p:nvSpPr>
            <p:cNvPr id="53" name="Rectangle 52">
              <a:extLst>
                <a:ext uri="{FF2B5EF4-FFF2-40B4-BE49-F238E27FC236}">
                  <a16:creationId xmlns:a16="http://schemas.microsoft.com/office/drawing/2014/main" id="{5C176796-07AD-4A6E-8307-88086C0BC95B}"/>
                </a:ext>
              </a:extLst>
            </p:cNvPr>
            <p:cNvSpPr/>
            <p:nvPr/>
          </p:nvSpPr>
          <p:spPr>
            <a:xfrm>
              <a:off x="6380032" y="735724"/>
              <a:ext cx="2028801" cy="5053807"/>
            </a:xfrm>
            <a:prstGeom prst="rect">
              <a:avLst/>
            </a:prstGeom>
            <a:solidFill>
              <a:srgbClr val="A873B0"/>
            </a:solidFill>
            <a:ln w="5715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4">
              <a:extLst>
                <a:ext uri="{FF2B5EF4-FFF2-40B4-BE49-F238E27FC236}">
                  <a16:creationId xmlns:a16="http://schemas.microsoft.com/office/drawing/2014/main" id="{368CCE52-8AA1-4E6B-BF0A-F54E97C10B56}"/>
                </a:ext>
              </a:extLst>
            </p:cNvPr>
            <p:cNvSpPr>
              <a:spLocks noChangeArrowheads="1"/>
            </p:cNvSpPr>
            <p:nvPr/>
          </p:nvSpPr>
          <p:spPr bwMode="auto">
            <a:xfrm>
              <a:off x="6389725" y="767825"/>
              <a:ext cx="1984893" cy="539942"/>
            </a:xfrm>
            <a:prstGeom prst="rect">
              <a:avLst/>
            </a:prstGeom>
            <a:solidFill>
              <a:srgbClr val="FFFF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£10 000</a:t>
              </a:r>
            </a:p>
          </p:txBody>
        </p:sp>
        <p:sp>
          <p:nvSpPr>
            <p:cNvPr id="55" name="Rectangle 4">
              <a:extLst>
                <a:ext uri="{FF2B5EF4-FFF2-40B4-BE49-F238E27FC236}">
                  <a16:creationId xmlns:a16="http://schemas.microsoft.com/office/drawing/2014/main" id="{1769E7FB-26CE-4302-A400-8456E1BC9783}"/>
                </a:ext>
              </a:extLst>
            </p:cNvPr>
            <p:cNvSpPr>
              <a:spLocks noChangeArrowheads="1"/>
            </p:cNvSpPr>
            <p:nvPr/>
          </p:nvSpPr>
          <p:spPr bwMode="auto">
            <a:xfrm>
              <a:off x="6400128" y="5292689"/>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£1000</a:t>
              </a:r>
            </a:p>
          </p:txBody>
        </p:sp>
        <p:sp>
          <p:nvSpPr>
            <p:cNvPr id="56" name="Rectangle 4">
              <a:extLst>
                <a:ext uri="{FF2B5EF4-FFF2-40B4-BE49-F238E27FC236}">
                  <a16:creationId xmlns:a16="http://schemas.microsoft.com/office/drawing/2014/main" id="{03E7E489-C3BE-4BDA-868B-77F7C5FAB937}"/>
                </a:ext>
              </a:extLst>
            </p:cNvPr>
            <p:cNvSpPr>
              <a:spLocks noChangeArrowheads="1"/>
            </p:cNvSpPr>
            <p:nvPr/>
          </p:nvSpPr>
          <p:spPr bwMode="auto">
            <a:xfrm>
              <a:off x="6400128" y="479584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£2000</a:t>
              </a:r>
            </a:p>
          </p:txBody>
        </p:sp>
        <p:sp>
          <p:nvSpPr>
            <p:cNvPr id="57" name="Rectangle 4">
              <a:extLst>
                <a:ext uri="{FF2B5EF4-FFF2-40B4-BE49-F238E27FC236}">
                  <a16:creationId xmlns:a16="http://schemas.microsoft.com/office/drawing/2014/main" id="{696C0A72-4FFE-4C34-8B5D-69741827093D}"/>
                </a:ext>
              </a:extLst>
            </p:cNvPr>
            <p:cNvSpPr>
              <a:spLocks noChangeArrowheads="1"/>
            </p:cNvSpPr>
            <p:nvPr/>
          </p:nvSpPr>
          <p:spPr bwMode="auto">
            <a:xfrm>
              <a:off x="6400128" y="429348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£3000</a:t>
              </a:r>
            </a:p>
          </p:txBody>
        </p:sp>
        <p:sp>
          <p:nvSpPr>
            <p:cNvPr id="58" name="Rectangle 4">
              <a:extLst>
                <a:ext uri="{FF2B5EF4-FFF2-40B4-BE49-F238E27FC236}">
                  <a16:creationId xmlns:a16="http://schemas.microsoft.com/office/drawing/2014/main" id="{4C87FD54-5D90-4BBD-A96F-E80A11500801}"/>
                </a:ext>
              </a:extLst>
            </p:cNvPr>
            <p:cNvSpPr>
              <a:spLocks noChangeArrowheads="1"/>
            </p:cNvSpPr>
            <p:nvPr/>
          </p:nvSpPr>
          <p:spPr bwMode="auto">
            <a:xfrm>
              <a:off x="6398339" y="379111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£4000</a:t>
              </a:r>
            </a:p>
          </p:txBody>
        </p:sp>
        <p:sp>
          <p:nvSpPr>
            <p:cNvPr id="59" name="Rectangle 4">
              <a:extLst>
                <a:ext uri="{FF2B5EF4-FFF2-40B4-BE49-F238E27FC236}">
                  <a16:creationId xmlns:a16="http://schemas.microsoft.com/office/drawing/2014/main" id="{5488AA55-5200-40CD-9931-46B05F1C9BF9}"/>
                </a:ext>
              </a:extLst>
            </p:cNvPr>
            <p:cNvSpPr>
              <a:spLocks noChangeArrowheads="1"/>
            </p:cNvSpPr>
            <p:nvPr/>
          </p:nvSpPr>
          <p:spPr bwMode="auto">
            <a:xfrm>
              <a:off x="6398339" y="328875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£5000</a:t>
              </a:r>
            </a:p>
          </p:txBody>
        </p:sp>
        <p:sp>
          <p:nvSpPr>
            <p:cNvPr id="60" name="Rectangle 4">
              <a:extLst>
                <a:ext uri="{FF2B5EF4-FFF2-40B4-BE49-F238E27FC236}">
                  <a16:creationId xmlns:a16="http://schemas.microsoft.com/office/drawing/2014/main" id="{1E03C196-7505-4840-9805-E07EBA7D8BBD}"/>
                </a:ext>
              </a:extLst>
            </p:cNvPr>
            <p:cNvSpPr>
              <a:spLocks noChangeArrowheads="1"/>
            </p:cNvSpPr>
            <p:nvPr/>
          </p:nvSpPr>
          <p:spPr bwMode="auto">
            <a:xfrm>
              <a:off x="6398339" y="2797441"/>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£6000</a:t>
              </a:r>
            </a:p>
          </p:txBody>
        </p:sp>
        <p:sp>
          <p:nvSpPr>
            <p:cNvPr id="61" name="Rectangle 4">
              <a:extLst>
                <a:ext uri="{FF2B5EF4-FFF2-40B4-BE49-F238E27FC236}">
                  <a16:creationId xmlns:a16="http://schemas.microsoft.com/office/drawing/2014/main" id="{787283B4-3C6B-45C8-B00F-8D3204A2F772}"/>
                </a:ext>
              </a:extLst>
            </p:cNvPr>
            <p:cNvSpPr>
              <a:spLocks noChangeArrowheads="1"/>
            </p:cNvSpPr>
            <p:nvPr/>
          </p:nvSpPr>
          <p:spPr bwMode="auto">
            <a:xfrm>
              <a:off x="6398339" y="230068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£7000</a:t>
              </a:r>
            </a:p>
          </p:txBody>
        </p:sp>
        <p:sp>
          <p:nvSpPr>
            <p:cNvPr id="62" name="Rectangle 4">
              <a:extLst>
                <a:ext uri="{FF2B5EF4-FFF2-40B4-BE49-F238E27FC236}">
                  <a16:creationId xmlns:a16="http://schemas.microsoft.com/office/drawing/2014/main" id="{55D137C7-BFF6-47B3-81BD-AFA7354060C4}"/>
                </a:ext>
              </a:extLst>
            </p:cNvPr>
            <p:cNvSpPr>
              <a:spLocks noChangeArrowheads="1"/>
            </p:cNvSpPr>
            <p:nvPr/>
          </p:nvSpPr>
          <p:spPr bwMode="auto">
            <a:xfrm>
              <a:off x="6398339" y="1805277"/>
              <a:ext cx="1984893" cy="478387"/>
            </a:xfrm>
            <a:prstGeom prst="rect">
              <a:avLst/>
            </a:prstGeom>
            <a:solidFill>
              <a:srgbClr val="E5C8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£8000</a:t>
              </a:r>
            </a:p>
          </p:txBody>
        </p:sp>
        <p:sp>
          <p:nvSpPr>
            <p:cNvPr id="63" name="Rectangle 4">
              <a:extLst>
                <a:ext uri="{FF2B5EF4-FFF2-40B4-BE49-F238E27FC236}">
                  <a16:creationId xmlns:a16="http://schemas.microsoft.com/office/drawing/2014/main" id="{B123453A-008C-4658-A362-9208208DAEEC}"/>
                </a:ext>
              </a:extLst>
            </p:cNvPr>
            <p:cNvSpPr>
              <a:spLocks noChangeArrowheads="1"/>
            </p:cNvSpPr>
            <p:nvPr/>
          </p:nvSpPr>
          <p:spPr bwMode="auto">
            <a:xfrm>
              <a:off x="6398339" y="131296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£9000</a:t>
              </a:r>
            </a:p>
          </p:txBody>
        </p:sp>
      </p:grpSp>
      <p:sp>
        <p:nvSpPr>
          <p:cNvPr id="9218" name="Title 20">
            <a:extLst>
              <a:ext uri="{FF2B5EF4-FFF2-40B4-BE49-F238E27FC236}">
                <a16:creationId xmlns:a16="http://schemas.microsoft.com/office/drawing/2014/main" id="{643EDD3C-9106-400D-931A-ACB3DDF2EE37}"/>
              </a:ext>
            </a:extLst>
          </p:cNvPr>
          <p:cNvSpPr>
            <a:spLocks noGrp="1"/>
          </p:cNvSpPr>
          <p:nvPr>
            <p:ph type="title"/>
          </p:nvPr>
        </p:nvSpPr>
        <p:spPr>
          <a:xfrm>
            <a:off x="-780776" y="2757988"/>
            <a:ext cx="8220075" cy="347663"/>
          </a:xfrm>
        </p:spPr>
        <p:txBody>
          <a:bodyPr/>
          <a:lstStyle/>
          <a:p>
            <a:pPr eaLnBrk="1" hangingPunct="1"/>
            <a:r>
              <a:rPr lang="en-GB" altLang="en-US" sz="2400" dirty="0"/>
              <a:t>Question 8</a:t>
            </a:r>
          </a:p>
        </p:txBody>
      </p:sp>
      <p:sp>
        <p:nvSpPr>
          <p:cNvPr id="9219" name="Rectangle 4">
            <a:extLst>
              <a:ext uri="{FF2B5EF4-FFF2-40B4-BE49-F238E27FC236}">
                <a16:creationId xmlns:a16="http://schemas.microsoft.com/office/drawing/2014/main" id="{71252445-C6BD-4857-87D7-FB81E9B3EC93}"/>
              </a:ext>
            </a:extLst>
          </p:cNvPr>
          <p:cNvSpPr>
            <a:spLocks noChangeArrowheads="1"/>
          </p:cNvSpPr>
          <p:nvPr/>
        </p:nvSpPr>
        <p:spPr bwMode="auto">
          <a:xfrm>
            <a:off x="544945" y="3111495"/>
            <a:ext cx="5714925" cy="1007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solidFill>
                  <a:schemeClr val="tx1"/>
                </a:solidFill>
              </a:rPr>
              <a:t>What is 56 852 divided </a:t>
            </a:r>
          </a:p>
          <a:p>
            <a:pPr algn="ctr" eaLnBrk="1" hangingPunct="1">
              <a:lnSpc>
                <a:spcPct val="100000"/>
              </a:lnSpc>
              <a:spcBef>
                <a:spcPct val="0"/>
              </a:spcBef>
              <a:buFontTx/>
              <a:buNone/>
            </a:pPr>
            <a:r>
              <a:rPr lang="en-GB" altLang="en-US" sz="2800" b="1" dirty="0">
                <a:solidFill>
                  <a:schemeClr val="tx1"/>
                </a:solidFill>
              </a:rPr>
              <a:t>by 100?</a:t>
            </a:r>
          </a:p>
        </p:txBody>
      </p:sp>
      <p:sp>
        <p:nvSpPr>
          <p:cNvPr id="4" name="Option 1">
            <a:extLst>
              <a:ext uri="{FF2B5EF4-FFF2-40B4-BE49-F238E27FC236}">
                <a16:creationId xmlns:a16="http://schemas.microsoft.com/office/drawing/2014/main" id="{D1DE12FD-05B5-45B9-81DE-0AAF533B25AB}"/>
              </a:ext>
            </a:extLst>
          </p:cNvPr>
          <p:cNvSpPr/>
          <p:nvPr/>
        </p:nvSpPr>
        <p:spPr>
          <a:xfrm>
            <a:off x="765811" y="5262732"/>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568.25</a:t>
            </a:r>
          </a:p>
        </p:txBody>
      </p:sp>
      <p:sp>
        <p:nvSpPr>
          <p:cNvPr id="8" name="Option 2">
            <a:extLst>
              <a:ext uri="{FF2B5EF4-FFF2-40B4-BE49-F238E27FC236}">
                <a16:creationId xmlns:a16="http://schemas.microsoft.com/office/drawing/2014/main" id="{BDBA5D05-92B0-4549-B7D9-7DD8901D9598}"/>
              </a:ext>
            </a:extLst>
          </p:cNvPr>
          <p:cNvSpPr/>
          <p:nvPr/>
        </p:nvSpPr>
        <p:spPr>
          <a:xfrm>
            <a:off x="3550870" y="4397134"/>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56 800</a:t>
            </a:r>
          </a:p>
        </p:txBody>
      </p:sp>
      <p:sp>
        <p:nvSpPr>
          <p:cNvPr id="9" name="Option 3">
            <a:extLst>
              <a:ext uri="{FF2B5EF4-FFF2-40B4-BE49-F238E27FC236}">
                <a16:creationId xmlns:a16="http://schemas.microsoft.com/office/drawing/2014/main" id="{E7B430C7-4784-457E-B87E-FCD2E109E1D8}"/>
              </a:ext>
            </a:extLst>
          </p:cNvPr>
          <p:cNvSpPr/>
          <p:nvPr/>
        </p:nvSpPr>
        <p:spPr>
          <a:xfrm>
            <a:off x="755211" y="4395365"/>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568.52</a:t>
            </a:r>
          </a:p>
        </p:txBody>
      </p:sp>
      <p:sp>
        <p:nvSpPr>
          <p:cNvPr id="10" name="Option 4">
            <a:extLst>
              <a:ext uri="{FF2B5EF4-FFF2-40B4-BE49-F238E27FC236}">
                <a16:creationId xmlns:a16="http://schemas.microsoft.com/office/drawing/2014/main" id="{7D41A1ED-2706-4DB3-910D-95623BD97D30}"/>
              </a:ext>
            </a:extLst>
          </p:cNvPr>
          <p:cNvSpPr/>
          <p:nvPr/>
        </p:nvSpPr>
        <p:spPr>
          <a:xfrm>
            <a:off x="3550870" y="5278019"/>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5685.2</a:t>
            </a:r>
          </a:p>
        </p:txBody>
      </p:sp>
      <p:sp>
        <p:nvSpPr>
          <p:cNvPr id="11" name="Answer 1">
            <a:extLst>
              <a:ext uri="{FF2B5EF4-FFF2-40B4-BE49-F238E27FC236}">
                <a16:creationId xmlns:a16="http://schemas.microsoft.com/office/drawing/2014/main" id="{052DC99A-AE1F-4594-B501-8EFDB2D7C92D}"/>
              </a:ext>
            </a:extLst>
          </p:cNvPr>
          <p:cNvSpPr/>
          <p:nvPr/>
        </p:nvSpPr>
        <p:spPr>
          <a:xfrm>
            <a:off x="748669" y="5262619"/>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568.25</a:t>
            </a:r>
          </a:p>
        </p:txBody>
      </p:sp>
      <p:sp>
        <p:nvSpPr>
          <p:cNvPr id="12" name="Answer 2">
            <a:extLst>
              <a:ext uri="{FF2B5EF4-FFF2-40B4-BE49-F238E27FC236}">
                <a16:creationId xmlns:a16="http://schemas.microsoft.com/office/drawing/2014/main" id="{B00DD728-3553-4AAD-850C-F9C7C5FC08B9}"/>
              </a:ext>
            </a:extLst>
          </p:cNvPr>
          <p:cNvSpPr/>
          <p:nvPr/>
        </p:nvSpPr>
        <p:spPr>
          <a:xfrm>
            <a:off x="3548771" y="4388441"/>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56 800</a:t>
            </a:r>
          </a:p>
        </p:txBody>
      </p:sp>
      <p:sp>
        <p:nvSpPr>
          <p:cNvPr id="13" name="Answer 3">
            <a:extLst>
              <a:ext uri="{FF2B5EF4-FFF2-40B4-BE49-F238E27FC236}">
                <a16:creationId xmlns:a16="http://schemas.microsoft.com/office/drawing/2014/main" id="{24DD1305-F2A4-4DFE-B567-2965BF79C8F4}"/>
              </a:ext>
            </a:extLst>
          </p:cNvPr>
          <p:cNvSpPr/>
          <p:nvPr/>
        </p:nvSpPr>
        <p:spPr>
          <a:xfrm>
            <a:off x="748668" y="4389435"/>
            <a:ext cx="2590099" cy="526912"/>
          </a:xfrm>
          <a:prstGeom prst="bevel">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568.52</a:t>
            </a:r>
          </a:p>
        </p:txBody>
      </p:sp>
      <p:sp>
        <p:nvSpPr>
          <p:cNvPr id="14" name="Answer 4">
            <a:extLst>
              <a:ext uri="{FF2B5EF4-FFF2-40B4-BE49-F238E27FC236}">
                <a16:creationId xmlns:a16="http://schemas.microsoft.com/office/drawing/2014/main" id="{7C1A2281-B2FA-489C-809C-D9CF41E684C4}"/>
              </a:ext>
            </a:extLst>
          </p:cNvPr>
          <p:cNvSpPr/>
          <p:nvPr/>
        </p:nvSpPr>
        <p:spPr>
          <a:xfrm>
            <a:off x="3541133" y="5287110"/>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5685.2</a:t>
            </a:r>
          </a:p>
        </p:txBody>
      </p:sp>
      <p:pic>
        <p:nvPicPr>
          <p:cNvPr id="16" name="Picture 15">
            <a:extLst>
              <a:ext uri="{FF2B5EF4-FFF2-40B4-BE49-F238E27FC236}">
                <a16:creationId xmlns:a16="http://schemas.microsoft.com/office/drawing/2014/main" id="{A005230A-7A68-4333-A4BE-BDF7F1FFE7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6570" y="10037"/>
            <a:ext cx="2453842" cy="2452342"/>
          </a:xfrm>
          <a:prstGeom prst="rect">
            <a:avLst/>
          </a:prstGeom>
        </p:spPr>
      </p:pic>
      <p:grpSp>
        <p:nvGrpSpPr>
          <p:cNvPr id="6" name="Group 5">
            <a:extLst>
              <a:ext uri="{FF2B5EF4-FFF2-40B4-BE49-F238E27FC236}">
                <a16:creationId xmlns:a16="http://schemas.microsoft.com/office/drawing/2014/main" id="{D52F29EA-B23B-4F77-9B2E-2E24616B2F95}"/>
              </a:ext>
            </a:extLst>
          </p:cNvPr>
          <p:cNvGrpSpPr/>
          <p:nvPr/>
        </p:nvGrpSpPr>
        <p:grpSpPr>
          <a:xfrm>
            <a:off x="4401463" y="1064032"/>
            <a:ext cx="1508316" cy="759261"/>
            <a:chOff x="4290629" y="1064032"/>
            <a:chExt cx="1508316" cy="759261"/>
          </a:xfrm>
        </p:grpSpPr>
        <p:sp>
          <p:nvSpPr>
            <p:cNvPr id="32" name="Rectangle 4">
              <a:extLst>
                <a:ext uri="{FF2B5EF4-FFF2-40B4-BE49-F238E27FC236}">
                  <a16:creationId xmlns:a16="http://schemas.microsoft.com/office/drawing/2014/main" id="{3F10C9D4-FEC4-4DA3-9B0A-794105D25A9B}"/>
                </a:ext>
              </a:extLst>
            </p:cNvPr>
            <p:cNvSpPr>
              <a:spLocks noChangeArrowheads="1"/>
            </p:cNvSpPr>
            <p:nvPr/>
          </p:nvSpPr>
          <p:spPr bwMode="auto">
            <a:xfrm>
              <a:off x="4290629" y="1064032"/>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2800" b="1" dirty="0">
                <a:ln w="19050">
                  <a:noFill/>
                </a:ln>
                <a:solidFill>
                  <a:srgbClr val="232321"/>
                </a:solidFill>
                <a:cs typeface="Arial" panose="020B0604020202020204" pitchFamily="34" charset="0"/>
              </a:endParaRPr>
            </a:p>
          </p:txBody>
        </p:sp>
        <p:pic>
          <p:nvPicPr>
            <p:cNvPr id="5" name="Picture 4">
              <a:extLst>
                <a:ext uri="{FF2B5EF4-FFF2-40B4-BE49-F238E27FC236}">
                  <a16:creationId xmlns:a16="http://schemas.microsoft.com/office/drawing/2014/main" id="{61375A7F-5A43-47D1-86D6-C70AA48E03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30921">
              <a:off x="4830861" y="1138571"/>
              <a:ext cx="452314" cy="610719"/>
            </a:xfrm>
            <a:prstGeom prst="rect">
              <a:avLst/>
            </a:prstGeom>
          </p:spPr>
        </p:pic>
      </p:grpSp>
      <p:sp>
        <p:nvSpPr>
          <p:cNvPr id="31" name="5050">
            <a:extLst>
              <a:ext uri="{FF2B5EF4-FFF2-40B4-BE49-F238E27FC236}">
                <a16:creationId xmlns:a16="http://schemas.microsoft.com/office/drawing/2014/main" id="{A19D9412-919B-4861-AB61-ACBF94FA5921}"/>
              </a:ext>
            </a:extLst>
          </p:cNvPr>
          <p:cNvSpPr>
            <a:spLocks noChangeArrowheads="1"/>
          </p:cNvSpPr>
          <p:nvPr/>
        </p:nvSpPr>
        <p:spPr bwMode="auto">
          <a:xfrm>
            <a:off x="2786975" y="1083208"/>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50:50</a:t>
            </a:r>
          </a:p>
        </p:txBody>
      </p:sp>
      <p:sp>
        <p:nvSpPr>
          <p:cNvPr id="35" name="Play again">
            <a:hlinkClick r:id="rId4" action="ppaction://hlinksldjump"/>
            <a:extLst>
              <a:ext uri="{FF2B5EF4-FFF2-40B4-BE49-F238E27FC236}">
                <a16:creationId xmlns:a16="http://schemas.microsoft.com/office/drawing/2014/main" id="{A77D5E7D-2A97-4B11-8E08-99B84A170897}"/>
              </a:ext>
            </a:extLst>
          </p:cNvPr>
          <p:cNvSpPr>
            <a:spLocks noChangeArrowheads="1"/>
          </p:cNvSpPr>
          <p:nvPr/>
        </p:nvSpPr>
        <p:spPr bwMode="auto">
          <a:xfrm>
            <a:off x="3145341" y="3627832"/>
            <a:ext cx="2618913" cy="665486"/>
          </a:xfrm>
          <a:prstGeom prst="roundRect">
            <a:avLst/>
          </a:prstGeom>
          <a:solidFill>
            <a:srgbClr val="85BD33"/>
          </a:solidFill>
          <a:ln w="38100">
            <a:solidFill>
              <a:srgbClr val="FF0000"/>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dirty="0">
                <a:ln w="19050">
                  <a:noFill/>
                </a:ln>
                <a:solidFill>
                  <a:srgbClr val="232321"/>
                </a:solidFill>
                <a:cs typeface="Arial" panose="020B0604020202020204" pitchFamily="34" charset="0"/>
              </a:rPr>
              <a:t>Play Again</a:t>
            </a:r>
          </a:p>
        </p:txBody>
      </p:sp>
      <p:sp>
        <p:nvSpPr>
          <p:cNvPr id="41" name="next question">
            <a:hlinkClick r:id="" action="ppaction://hlinkshowjump?jump=nextslide"/>
            <a:extLst>
              <a:ext uri="{FF2B5EF4-FFF2-40B4-BE49-F238E27FC236}">
                <a16:creationId xmlns:a16="http://schemas.microsoft.com/office/drawing/2014/main" id="{C2801192-328A-4DDA-9D29-2FCC43482A73}"/>
              </a:ext>
            </a:extLst>
          </p:cNvPr>
          <p:cNvSpPr>
            <a:spLocks noChangeArrowheads="1"/>
          </p:cNvSpPr>
          <p:nvPr/>
        </p:nvSpPr>
        <p:spPr bwMode="auto">
          <a:xfrm>
            <a:off x="3329261" y="6015037"/>
            <a:ext cx="2486588" cy="597383"/>
          </a:xfrm>
          <a:prstGeom prst="roundRect">
            <a:avLst/>
          </a:prstGeom>
          <a:solidFill>
            <a:schemeClr val="bg1"/>
          </a:solidFill>
          <a:ln w="38100">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Next Question</a:t>
            </a:r>
          </a:p>
        </p:txBody>
      </p:sp>
      <p:sp>
        <p:nvSpPr>
          <p:cNvPr id="42" name="Rectangle 4">
            <a:extLst>
              <a:ext uri="{FF2B5EF4-FFF2-40B4-BE49-F238E27FC236}">
                <a16:creationId xmlns:a16="http://schemas.microsoft.com/office/drawing/2014/main" id="{DBFD0C60-C2E5-4514-B969-5C8853AE3D11}"/>
              </a:ext>
            </a:extLst>
          </p:cNvPr>
          <p:cNvSpPr>
            <a:spLocks noChangeArrowheads="1"/>
          </p:cNvSpPr>
          <p:nvPr/>
        </p:nvSpPr>
        <p:spPr bwMode="auto">
          <a:xfrm>
            <a:off x="716985" y="1943625"/>
            <a:ext cx="7650045" cy="680379"/>
          </a:xfrm>
          <a:prstGeom prst="roundRect">
            <a:avLst>
              <a:gd name="adj" fmla="val 9196"/>
            </a:avLst>
          </a:prstGeom>
          <a:solidFill>
            <a:schemeClr val="bg1"/>
          </a:solidFill>
          <a:ln w="57150">
            <a:solidFill>
              <a:srgbClr val="8C368C"/>
            </a:solidFill>
          </a:ln>
        </p:spPr>
        <p:txBody>
          <a:bodyPr wrap="square" lIns="0" tIns="108000" rIns="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rPr>
              <a:t>ask a friend for help with this question!</a:t>
            </a:r>
          </a:p>
        </p:txBody>
      </p:sp>
      <p:sp>
        <p:nvSpPr>
          <p:cNvPr id="36" name="Answer 1">
            <a:extLst>
              <a:ext uri="{FF2B5EF4-FFF2-40B4-BE49-F238E27FC236}">
                <a16:creationId xmlns:a16="http://schemas.microsoft.com/office/drawing/2014/main" id="{C461117D-2C02-4B68-964B-75A78678D99E}"/>
              </a:ext>
            </a:extLst>
          </p:cNvPr>
          <p:cNvSpPr/>
          <p:nvPr/>
        </p:nvSpPr>
        <p:spPr>
          <a:xfrm>
            <a:off x="757240" y="5268549"/>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568.25</a:t>
            </a:r>
          </a:p>
        </p:txBody>
      </p:sp>
      <p:sp>
        <p:nvSpPr>
          <p:cNvPr id="37" name="Answer 4">
            <a:extLst>
              <a:ext uri="{FF2B5EF4-FFF2-40B4-BE49-F238E27FC236}">
                <a16:creationId xmlns:a16="http://schemas.microsoft.com/office/drawing/2014/main" id="{3DB9214C-0831-4B1F-A01B-6C4200B3BDDF}"/>
              </a:ext>
            </a:extLst>
          </p:cNvPr>
          <p:cNvSpPr/>
          <p:nvPr/>
        </p:nvSpPr>
        <p:spPr>
          <a:xfrm>
            <a:off x="3548771" y="5272710"/>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5685.2</a:t>
            </a:r>
            <a:endParaRPr lang="en-GB" sz="3600" dirty="0"/>
          </a:p>
        </p:txBody>
      </p:sp>
      <p:sp>
        <p:nvSpPr>
          <p:cNvPr id="34" name="Game over">
            <a:extLst>
              <a:ext uri="{FF2B5EF4-FFF2-40B4-BE49-F238E27FC236}">
                <a16:creationId xmlns:a16="http://schemas.microsoft.com/office/drawing/2014/main" id="{7BAD8412-5C82-455D-BED5-278F10EAC4A8}"/>
              </a:ext>
            </a:extLst>
          </p:cNvPr>
          <p:cNvSpPr>
            <a:spLocks noChangeArrowheads="1"/>
          </p:cNvSpPr>
          <p:nvPr/>
        </p:nvSpPr>
        <p:spPr bwMode="auto">
          <a:xfrm>
            <a:off x="1784983" y="2181960"/>
            <a:ext cx="5261734" cy="1466449"/>
          </a:xfrm>
          <a:prstGeom prst="roundRect">
            <a:avLst>
              <a:gd name="adj" fmla="val 9196"/>
            </a:avLst>
          </a:prstGeom>
          <a:solidFill>
            <a:schemeClr val="bg1"/>
          </a:solidFill>
          <a:ln w="57150">
            <a:solidFill>
              <a:srgbClr val="FF00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7200" b="1" dirty="0">
                <a:ln w="19050">
                  <a:noFill/>
                </a:ln>
                <a:solidFill>
                  <a:srgbClr val="232321"/>
                </a:solidFill>
              </a:rPr>
              <a:t>Game Over!</a:t>
            </a:r>
            <a:endParaRPr lang="en-GB" altLang="en-US" sz="8000" b="1" dirty="0">
              <a:ln w="19050">
                <a:noFill/>
              </a:ln>
              <a:solidFill>
                <a:srgbClr val="232321"/>
              </a:solidFill>
            </a:endParaRPr>
          </a:p>
        </p:txBody>
      </p:sp>
      <p:pic>
        <p:nvPicPr>
          <p:cNvPr id="7" name="Tick">
            <a:extLst>
              <a:ext uri="{FF2B5EF4-FFF2-40B4-BE49-F238E27FC236}">
                <a16:creationId xmlns:a16="http://schemas.microsoft.com/office/drawing/2014/main" id="{56EAA764-837B-4ABA-8CE8-BF142332ABB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763969" y="3818318"/>
            <a:ext cx="1010240" cy="105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Rectangle 4">
            <a:extLst>
              <a:ext uri="{FF2B5EF4-FFF2-40B4-BE49-F238E27FC236}">
                <a16:creationId xmlns:a16="http://schemas.microsoft.com/office/drawing/2014/main" id="{8DB4578E-C4CD-4E6A-9271-36FF5B007ACB}"/>
              </a:ext>
            </a:extLst>
          </p:cNvPr>
          <p:cNvSpPr>
            <a:spLocks noChangeArrowheads="1"/>
          </p:cNvSpPr>
          <p:nvPr/>
        </p:nvSpPr>
        <p:spPr bwMode="auto">
          <a:xfrm>
            <a:off x="613764" y="2452182"/>
            <a:ext cx="7730847" cy="1595513"/>
          </a:xfrm>
          <a:prstGeom prst="roundRect">
            <a:avLst>
              <a:gd name="adj" fmla="val 9196"/>
            </a:avLst>
          </a:prstGeom>
          <a:solidFill>
            <a:schemeClr val="bg1"/>
          </a:solidFill>
          <a:ln w="57150">
            <a:solidFill>
              <a:srgbClr val="E5C8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4000" b="1" dirty="0">
                <a:ln w="19050">
                  <a:noFill/>
                </a:ln>
                <a:solidFill>
                  <a:srgbClr val="232321"/>
                </a:solidFill>
              </a:rPr>
              <a:t>Correct answer!</a:t>
            </a:r>
            <a:br>
              <a:rPr lang="en-GB" altLang="en-US" sz="4000" b="1" dirty="0">
                <a:ln w="19050">
                  <a:noFill/>
                </a:ln>
                <a:solidFill>
                  <a:srgbClr val="232321"/>
                </a:solidFill>
              </a:rPr>
            </a:br>
            <a:r>
              <a:rPr lang="en-GB" altLang="en-US" sz="4000" b="1" dirty="0">
                <a:ln w="19050">
                  <a:noFill/>
                </a:ln>
                <a:solidFill>
                  <a:srgbClr val="232321"/>
                </a:solidFill>
              </a:rPr>
              <a:t>You have won </a:t>
            </a:r>
            <a:r>
              <a:rPr lang="en-GB" altLang="en-US" sz="4000" b="1" dirty="0">
                <a:ln w="19050">
                  <a:noFill/>
                </a:ln>
                <a:solidFill>
                  <a:srgbClr val="8C368C"/>
                </a:solidFill>
              </a:rPr>
              <a:t>£8000</a:t>
            </a:r>
            <a:r>
              <a:rPr lang="en-GB" altLang="en-US" sz="4000" b="1" dirty="0">
                <a:ln w="19050">
                  <a:noFill/>
                </a:ln>
                <a:solidFill>
                  <a:srgbClr val="232321"/>
                </a:solidFill>
              </a:rPr>
              <a:t>!</a:t>
            </a:r>
            <a:endParaRPr lang="en-GB" altLang="en-US" sz="4400" b="1" dirty="0">
              <a:ln w="19050">
                <a:noFill/>
              </a:ln>
              <a:solidFill>
                <a:srgbClr val="232321"/>
              </a:solidFill>
            </a:endParaRPr>
          </a:p>
        </p:txBody>
      </p:sp>
    </p:spTree>
    <p:extLst>
      <p:ext uri="{BB962C8B-B14F-4D97-AF65-F5344CB8AC3E}">
        <p14:creationId xmlns:p14="http://schemas.microsoft.com/office/powerpoint/2010/main" val="41674744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nextCondLst>
                <p:cond evt="onClick" delay="0">
                  <p:tgtEl>
                    <p:spTgt spid="4"/>
                  </p:tgtEl>
                </p:cond>
              </p:nextCondLst>
            </p:seq>
            <p:seq concurrent="1" nextAc="seek">
              <p:cTn id="18" restart="whenNotActive" fill="hold" evtFilter="cancelBubble" nodeType="interactiveSeq">
                <p:stCondLst>
                  <p:cond evt="onClick" delay="0">
                    <p:tgtEl>
                      <p:spTgt spid="8"/>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53" presetClass="entr" presetSubtype="16" fill="hold" grpId="1"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1"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childTnLst>
                    </p:cTn>
                  </p:par>
                </p:childTnLst>
              </p:cTn>
              <p:nextCondLst>
                <p:cond evt="onClick" delay="0">
                  <p:tgtEl>
                    <p:spTgt spid="8"/>
                  </p:tgtEl>
                </p:cond>
              </p:nextCondLst>
            </p:seq>
            <p:seq concurrent="1" nextAc="seek">
              <p:cTn id="34" restart="whenNotActive" fill="hold" evtFilter="cancelBubble" nodeType="interactiveSeq">
                <p:stCondLst>
                  <p:cond evt="onClick" delay="0">
                    <p:tgtEl>
                      <p:spTgt spid="9"/>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10" presetClass="entr" presetSubtype="0"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p:cTn id="45" dur="500" fill="hold"/>
                                        <p:tgtEl>
                                          <p:spTgt spid="33"/>
                                        </p:tgtEl>
                                        <p:attrNameLst>
                                          <p:attrName>ppt_w</p:attrName>
                                        </p:attrNameLst>
                                      </p:cBhvr>
                                      <p:tavLst>
                                        <p:tav tm="0">
                                          <p:val>
                                            <p:fltVal val="0"/>
                                          </p:val>
                                        </p:tav>
                                        <p:tav tm="100000">
                                          <p:val>
                                            <p:strVal val="#ppt_w"/>
                                          </p:val>
                                        </p:tav>
                                      </p:tavLst>
                                    </p:anim>
                                    <p:anim calcmode="lin" valueType="num">
                                      <p:cBhvr>
                                        <p:cTn id="46" dur="500" fill="hold"/>
                                        <p:tgtEl>
                                          <p:spTgt spid="33"/>
                                        </p:tgtEl>
                                        <p:attrNameLst>
                                          <p:attrName>ppt_h</p:attrName>
                                        </p:attrNameLst>
                                      </p:cBhvr>
                                      <p:tavLst>
                                        <p:tav tm="0">
                                          <p:val>
                                            <p:fltVal val="0"/>
                                          </p:val>
                                        </p:tav>
                                        <p:tav tm="100000">
                                          <p:val>
                                            <p:strVal val="#ppt_h"/>
                                          </p:val>
                                        </p:tav>
                                      </p:tavLst>
                                    </p:anim>
                                    <p:animEffect transition="in" filter="fade">
                                      <p:cBhvr>
                                        <p:cTn id="47" dur="500"/>
                                        <p:tgtEl>
                                          <p:spTgt spid="33"/>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 calcmode="lin" valueType="num">
                                      <p:cBhvr>
                                        <p:cTn id="50" dur="500" fill="hold"/>
                                        <p:tgtEl>
                                          <p:spTgt spid="41"/>
                                        </p:tgtEl>
                                        <p:attrNameLst>
                                          <p:attrName>ppt_w</p:attrName>
                                        </p:attrNameLst>
                                      </p:cBhvr>
                                      <p:tavLst>
                                        <p:tav tm="0">
                                          <p:val>
                                            <p:fltVal val="0"/>
                                          </p:val>
                                        </p:tav>
                                        <p:tav tm="100000">
                                          <p:val>
                                            <p:strVal val="#ppt_w"/>
                                          </p:val>
                                        </p:tav>
                                      </p:tavLst>
                                    </p:anim>
                                    <p:anim calcmode="lin" valueType="num">
                                      <p:cBhvr>
                                        <p:cTn id="51" dur="500" fill="hold"/>
                                        <p:tgtEl>
                                          <p:spTgt spid="41"/>
                                        </p:tgtEl>
                                        <p:attrNameLst>
                                          <p:attrName>ppt_h</p:attrName>
                                        </p:attrNameLst>
                                      </p:cBhvr>
                                      <p:tavLst>
                                        <p:tav tm="0">
                                          <p:val>
                                            <p:fltVal val="0"/>
                                          </p:val>
                                        </p:tav>
                                        <p:tav tm="100000">
                                          <p:val>
                                            <p:strVal val="#ppt_h"/>
                                          </p:val>
                                        </p:tav>
                                      </p:tavLst>
                                    </p:anim>
                                    <p:animEffect transition="in" filter="fade">
                                      <p:cBhvr>
                                        <p:cTn id="52" dur="500"/>
                                        <p:tgtEl>
                                          <p:spTgt spid="41"/>
                                        </p:tgtEl>
                                      </p:cBhvr>
                                    </p:animEffect>
                                  </p:childTnLst>
                                </p:cTn>
                              </p:par>
                            </p:childTnLst>
                          </p:cTn>
                        </p:par>
                      </p:childTnLst>
                    </p:cTn>
                  </p:par>
                </p:childTnLst>
              </p:cTn>
              <p:nextCondLst>
                <p:cond evt="onClick" delay="0">
                  <p:tgtEl>
                    <p:spTgt spid="9"/>
                  </p:tgtEl>
                </p:cond>
              </p:nextCondLst>
            </p:seq>
            <p:seq concurrent="1" nextAc="seek">
              <p:cTn id="53" restart="whenNotActive" fill="hold" evtFilter="cancelBubble" nodeType="interactiveSeq">
                <p:stCondLst>
                  <p:cond evt="onClick" delay="0">
                    <p:tgtEl>
                      <p:spTgt spid="10"/>
                    </p:tgtEl>
                  </p:cond>
                </p:stCondLst>
                <p:endSync evt="end" delay="0">
                  <p:rtn val="all"/>
                </p:endSync>
                <p:childTnLst>
                  <p:par>
                    <p:cTn id="54" fill="hold" nodeType="clickPar">
                      <p:stCondLst>
                        <p:cond delay="0"/>
                      </p:stCondLst>
                      <p:childTnLst>
                        <p:par>
                          <p:cTn id="55" fill="hold" nodeType="withGroup">
                            <p:stCondLst>
                              <p:cond delay="0"/>
                            </p:stCondLst>
                            <p:childTnLst>
                              <p:par>
                                <p:cTn id="56" presetID="10" presetClass="entr" presetSubtype="0"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par>
                                <p:cTn id="59" presetID="53" presetClass="entr" presetSubtype="16" fill="hold" grpId="2"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p:cTn id="61" dur="500" fill="hold"/>
                                        <p:tgtEl>
                                          <p:spTgt spid="34"/>
                                        </p:tgtEl>
                                        <p:attrNameLst>
                                          <p:attrName>ppt_w</p:attrName>
                                        </p:attrNameLst>
                                      </p:cBhvr>
                                      <p:tavLst>
                                        <p:tav tm="0">
                                          <p:val>
                                            <p:fltVal val="0"/>
                                          </p:val>
                                        </p:tav>
                                        <p:tav tm="100000">
                                          <p:val>
                                            <p:strVal val="#ppt_w"/>
                                          </p:val>
                                        </p:tav>
                                      </p:tavLst>
                                    </p:anim>
                                    <p:anim calcmode="lin" valueType="num">
                                      <p:cBhvr>
                                        <p:cTn id="62" dur="500" fill="hold"/>
                                        <p:tgtEl>
                                          <p:spTgt spid="34"/>
                                        </p:tgtEl>
                                        <p:attrNameLst>
                                          <p:attrName>ppt_h</p:attrName>
                                        </p:attrNameLst>
                                      </p:cBhvr>
                                      <p:tavLst>
                                        <p:tav tm="0">
                                          <p:val>
                                            <p:fltVal val="0"/>
                                          </p:val>
                                        </p:tav>
                                        <p:tav tm="100000">
                                          <p:val>
                                            <p:strVal val="#ppt_h"/>
                                          </p:val>
                                        </p:tav>
                                      </p:tavLst>
                                    </p:anim>
                                    <p:animEffect transition="in" filter="fade">
                                      <p:cBhvr>
                                        <p:cTn id="63" dur="500"/>
                                        <p:tgtEl>
                                          <p:spTgt spid="34"/>
                                        </p:tgtEl>
                                      </p:cBhvr>
                                    </p:animEffect>
                                  </p:childTnLst>
                                </p:cTn>
                              </p:par>
                              <p:par>
                                <p:cTn id="64" presetID="53" presetClass="entr" presetSubtype="16" fill="hold" grpId="2"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fltVal val="0"/>
                                          </p:val>
                                        </p:tav>
                                        <p:tav tm="100000">
                                          <p:val>
                                            <p:strVal val="#ppt_h"/>
                                          </p:val>
                                        </p:tav>
                                      </p:tavLst>
                                    </p:anim>
                                    <p:animEffect transition="in" filter="fade">
                                      <p:cBhvr>
                                        <p:cTn id="68" dur="500"/>
                                        <p:tgtEl>
                                          <p:spTgt spid="35"/>
                                        </p:tgtEl>
                                      </p:cBhvr>
                                    </p:animEffect>
                                  </p:childTnLst>
                                </p:cTn>
                              </p:par>
                            </p:childTnLst>
                          </p:cTn>
                        </p:par>
                      </p:childTnLst>
                    </p:cTn>
                  </p:par>
                </p:childTnLst>
              </p:cTn>
              <p:nextCondLst>
                <p:cond evt="onClick" delay="0">
                  <p:tgtEl>
                    <p:spTgt spid="10"/>
                  </p:tgtEl>
                </p:cond>
              </p:nextCondLst>
            </p:seq>
            <p:seq concurrent="1" nextAc="seek">
              <p:cTn id="69" restart="whenNotActive" fill="hold" evtFilter="cancelBubble" nodeType="interactiveSeq">
                <p:stCondLst>
                  <p:cond evt="onClick" delay="0">
                    <p:tgtEl>
                      <p:spTgt spid="31"/>
                    </p:tgtEl>
                  </p:cond>
                </p:stCondLst>
                <p:endSync evt="end" delay="0">
                  <p:rtn val="all"/>
                </p:endSync>
                <p:childTnLst>
                  <p:par>
                    <p:cTn id="70" fill="hold">
                      <p:stCondLst>
                        <p:cond delay="0"/>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36"/>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37"/>
                                        </p:tgtEl>
                                        <p:attrNameLst>
                                          <p:attrName>style.visibility</p:attrName>
                                        </p:attrNameLst>
                                      </p:cBhvr>
                                      <p:to>
                                        <p:strVal val="visible"/>
                                      </p:to>
                                    </p:set>
                                  </p:childTnLst>
                                </p:cTn>
                              </p:par>
                            </p:childTnLst>
                          </p:cTn>
                        </p:par>
                        <p:par>
                          <p:cTn id="76" fill="hold">
                            <p:stCondLst>
                              <p:cond delay="0"/>
                            </p:stCondLst>
                            <p:childTnLst>
                              <p:par>
                                <p:cTn id="77" presetID="10" presetClass="exit" presetSubtype="0" fill="hold" grpId="0" nodeType="afterEffect">
                                  <p:stCondLst>
                                    <p:cond delay="0"/>
                                  </p:stCondLst>
                                  <p:childTnLst>
                                    <p:animEffect transition="out" filter="fade">
                                      <p:cBhvr>
                                        <p:cTn id="78" dur="500"/>
                                        <p:tgtEl>
                                          <p:spTgt spid="31"/>
                                        </p:tgtEl>
                                      </p:cBhvr>
                                    </p:animEffect>
                                    <p:set>
                                      <p:cBhvr>
                                        <p:cTn id="7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80" restart="whenNotActive" fill="hold" evtFilter="cancelBubble" nodeType="interactiveSeq">
                <p:stCondLst>
                  <p:cond evt="onClick" delay="0">
                    <p:tgtEl>
                      <p:spTgt spid="6"/>
                    </p:tgtEl>
                  </p:cond>
                </p:stCondLst>
                <p:endSync evt="end" delay="0">
                  <p:rtn val="all"/>
                </p:endSync>
                <p:childTnLst>
                  <p:par>
                    <p:cTn id="81" fill="hold">
                      <p:stCondLst>
                        <p:cond delay="0"/>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42"/>
                                        </p:tgtEl>
                                        <p:attrNameLst>
                                          <p:attrName>style.visibility</p:attrName>
                                        </p:attrNameLst>
                                      </p:cBhvr>
                                      <p:to>
                                        <p:strVal val="visible"/>
                                      </p:to>
                                    </p:set>
                                    <p:animEffect transition="in" filter="fade">
                                      <p:cBhvr>
                                        <p:cTn id="85" dur="500"/>
                                        <p:tgtEl>
                                          <p:spTgt spid="42"/>
                                        </p:tgtEl>
                                      </p:cBhvr>
                                    </p:animEffect>
                                  </p:childTnLst>
                                </p:cTn>
                              </p:par>
                              <p:par>
                                <p:cTn id="86" presetID="10" presetClass="exit" presetSubtype="0" fill="hold" nodeType="withEffect">
                                  <p:stCondLst>
                                    <p:cond delay="0"/>
                                  </p:stCondLst>
                                  <p:childTnLst>
                                    <p:animEffect transition="out" filter="fade">
                                      <p:cBhvr>
                                        <p:cTn id="87" dur="500"/>
                                        <p:tgtEl>
                                          <p:spTgt spid="6"/>
                                        </p:tgtEl>
                                      </p:cBhvr>
                                    </p:animEffect>
                                    <p:set>
                                      <p:cBhvr>
                                        <p:cTn id="88" dur="1" fill="hold">
                                          <p:stCondLst>
                                            <p:cond delay="499"/>
                                          </p:stCondLst>
                                        </p:cTn>
                                        <p:tgtEl>
                                          <p:spTgt spid="6"/>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10" presetClass="exit" presetSubtype="0" fill="hold" grpId="1" nodeType="clickEffect">
                                  <p:stCondLst>
                                    <p:cond delay="0"/>
                                  </p:stCondLst>
                                  <p:childTnLst>
                                    <p:animEffect transition="out" filter="fade">
                                      <p:cBhvr>
                                        <p:cTn id="92" dur="500"/>
                                        <p:tgtEl>
                                          <p:spTgt spid="42"/>
                                        </p:tgtEl>
                                      </p:cBhvr>
                                    </p:animEffect>
                                    <p:set>
                                      <p:cBhvr>
                                        <p:cTn id="93"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94" restart="whenNotActive" fill="hold" evtFilter="cancelBubble" nodeType="interactiveSeq">
                <p:stCondLst>
                  <p:cond evt="onClick" delay="0">
                    <p:tgtEl>
                      <p:spTgt spid="35"/>
                    </p:tgtEl>
                  </p:cond>
                </p:stCondLst>
                <p:endSync evt="end" delay="0">
                  <p:rtn val="all"/>
                </p:endSync>
                <p:childTnLst>
                  <p:par>
                    <p:cTn id="95" fill="hold">
                      <p:stCondLst>
                        <p:cond delay="0"/>
                      </p:stCondLst>
                      <p:childTnLst>
                        <p:par>
                          <p:cTn id="96" fill="hold">
                            <p:stCondLst>
                              <p:cond delay="0"/>
                            </p:stCondLst>
                            <p:childTnLst>
                              <p:par>
                                <p:cTn id="97" presetID="1" presetClass="exit" presetSubtype="0" fill="hold" grpId="3" nodeType="clickEffect">
                                  <p:stCondLst>
                                    <p:cond delay="0"/>
                                  </p:stCondLst>
                                  <p:childTnLst>
                                    <p:set>
                                      <p:cBhvr>
                                        <p:cTn id="98" dur="1" fill="hold">
                                          <p:stCondLst>
                                            <p:cond delay="0"/>
                                          </p:stCondLst>
                                        </p:cTn>
                                        <p:tgtEl>
                                          <p:spTgt spid="34"/>
                                        </p:tgtEl>
                                        <p:attrNameLst>
                                          <p:attrName>style.visibility</p:attrName>
                                        </p:attrNameLst>
                                      </p:cBhvr>
                                      <p:to>
                                        <p:strVal val="hidden"/>
                                      </p:to>
                                    </p:set>
                                  </p:childTnLst>
                                </p:cTn>
                              </p:par>
                              <p:par>
                                <p:cTn id="99" presetID="1" presetClass="exit" presetSubtype="0" fill="hold" grpId="3" nodeType="withEffect">
                                  <p:stCondLst>
                                    <p:cond delay="0"/>
                                  </p:stCondLst>
                                  <p:childTnLst>
                                    <p:set>
                                      <p:cBhvr>
                                        <p:cTn id="100" dur="1" fill="hold">
                                          <p:stCondLst>
                                            <p:cond delay="0"/>
                                          </p:stCondLst>
                                        </p:cTn>
                                        <p:tgtEl>
                                          <p:spTgt spid="35"/>
                                        </p:tgtEl>
                                        <p:attrNameLst>
                                          <p:attrName>style.visibility</p:attrName>
                                        </p:attrNameLst>
                                      </p:cBhvr>
                                      <p:to>
                                        <p:strVal val="hidden"/>
                                      </p:to>
                                    </p:set>
                                  </p:childTnLst>
                                </p:cTn>
                              </p:par>
                              <p:par>
                                <p:cTn id="101" presetID="1" presetClass="exit" presetSubtype="0" fill="hold" grpId="1" nodeType="withEffect">
                                  <p:stCondLst>
                                    <p:cond delay="0"/>
                                  </p:stCondLst>
                                  <p:childTnLst>
                                    <p:set>
                                      <p:cBhvr>
                                        <p:cTn id="102" dur="1" fill="hold">
                                          <p:stCondLst>
                                            <p:cond delay="0"/>
                                          </p:stCondLst>
                                        </p:cTn>
                                        <p:tgtEl>
                                          <p:spTgt spid="11"/>
                                        </p:tgtEl>
                                        <p:attrNameLst>
                                          <p:attrName>style.visibility</p:attrName>
                                        </p:attrNameLst>
                                      </p:cBhvr>
                                      <p:to>
                                        <p:strVal val="hidden"/>
                                      </p:to>
                                    </p:set>
                                  </p:childTnLst>
                                </p:cTn>
                              </p:par>
                              <p:par>
                                <p:cTn id="103" presetID="1" presetClass="exit" presetSubtype="0" fill="hold" grpId="1" nodeType="withEffect">
                                  <p:stCondLst>
                                    <p:cond delay="0"/>
                                  </p:stCondLst>
                                  <p:childTnLst>
                                    <p:set>
                                      <p:cBhvr>
                                        <p:cTn id="104" dur="1" fill="hold">
                                          <p:stCondLst>
                                            <p:cond delay="0"/>
                                          </p:stCondLst>
                                        </p:cTn>
                                        <p:tgtEl>
                                          <p:spTgt spid="12"/>
                                        </p:tgtEl>
                                        <p:attrNameLst>
                                          <p:attrName>style.visibility</p:attrName>
                                        </p:attrNameLst>
                                      </p:cBhvr>
                                      <p:to>
                                        <p:strVal val="hidden"/>
                                      </p:to>
                                    </p:set>
                                  </p:childTnLst>
                                </p:cTn>
                              </p:par>
                              <p:par>
                                <p:cTn id="105" presetID="1" presetClass="exit" presetSubtype="0" fill="hold" grpId="1" nodeType="withEffect">
                                  <p:stCondLst>
                                    <p:cond delay="0"/>
                                  </p:stCondLst>
                                  <p:childTnLst>
                                    <p:set>
                                      <p:cBhvr>
                                        <p:cTn id="106" dur="1" fill="hold">
                                          <p:stCondLst>
                                            <p:cond delay="0"/>
                                          </p:stCondLst>
                                        </p:cTn>
                                        <p:tgtEl>
                                          <p:spTgt spid="13"/>
                                        </p:tgtEl>
                                        <p:attrNameLst>
                                          <p:attrName>style.visibility</p:attrName>
                                        </p:attrNameLst>
                                      </p:cBhvr>
                                      <p:to>
                                        <p:strVal val="hidden"/>
                                      </p:to>
                                    </p:set>
                                  </p:childTnLst>
                                </p:cTn>
                              </p:par>
                              <p:par>
                                <p:cTn id="107" presetID="1" presetClass="exit" presetSubtype="0" fill="hold" grpId="1" nodeType="withEffect">
                                  <p:stCondLst>
                                    <p:cond delay="0"/>
                                  </p:stCondLst>
                                  <p:childTnLst>
                                    <p:set>
                                      <p:cBhvr>
                                        <p:cTn id="108" dur="1" fill="hold">
                                          <p:stCondLst>
                                            <p:cond delay="0"/>
                                          </p:stCondLst>
                                        </p:cTn>
                                        <p:tgtEl>
                                          <p:spTgt spid="33"/>
                                        </p:tgtEl>
                                        <p:attrNameLst>
                                          <p:attrName>style.visibility</p:attrName>
                                        </p:attrNameLst>
                                      </p:cBhvr>
                                      <p:to>
                                        <p:strVal val="hidden"/>
                                      </p:to>
                                    </p:set>
                                  </p:childTnLst>
                                </p:cTn>
                              </p:par>
                              <p:par>
                                <p:cTn id="109" presetID="1" presetClass="exit" presetSubtype="0" fill="hold" grpId="1" nodeType="withEffect">
                                  <p:stCondLst>
                                    <p:cond delay="0"/>
                                  </p:stCondLst>
                                  <p:childTnLst>
                                    <p:set>
                                      <p:cBhvr>
                                        <p:cTn id="110" dur="1" fill="hold">
                                          <p:stCondLst>
                                            <p:cond delay="0"/>
                                          </p:stCondLst>
                                        </p:cTn>
                                        <p:tgtEl>
                                          <p:spTgt spid="14"/>
                                        </p:tgtEl>
                                        <p:attrNameLst>
                                          <p:attrName>style.visibility</p:attrName>
                                        </p:attrNameLst>
                                      </p:cBhvr>
                                      <p:to>
                                        <p:strVal val="hidden"/>
                                      </p:to>
                                    </p:set>
                                  </p:childTnLst>
                                </p:cTn>
                              </p:par>
                              <p:par>
                                <p:cTn id="111" presetID="1" presetClass="exit" presetSubtype="0" fill="hold" grpId="1" nodeType="withEffect">
                                  <p:stCondLst>
                                    <p:cond delay="0"/>
                                  </p:stCondLst>
                                  <p:childTnLst>
                                    <p:set>
                                      <p:cBhvr>
                                        <p:cTn id="112" dur="1" fill="hold">
                                          <p:stCondLst>
                                            <p:cond delay="0"/>
                                          </p:stCondLst>
                                        </p:cTn>
                                        <p:tgtEl>
                                          <p:spTgt spid="36"/>
                                        </p:tgtEl>
                                        <p:attrNameLst>
                                          <p:attrName>style.visibility</p:attrName>
                                        </p:attrNameLst>
                                      </p:cBhvr>
                                      <p:to>
                                        <p:strVal val="hidden"/>
                                      </p:to>
                                    </p:set>
                                  </p:childTnLst>
                                </p:cTn>
                              </p:par>
                              <p:par>
                                <p:cTn id="113" presetID="1" presetClass="exit" presetSubtype="0" fill="hold" grpId="1" nodeType="withEffect">
                                  <p:stCondLst>
                                    <p:cond delay="0"/>
                                  </p:stCondLst>
                                  <p:childTnLst>
                                    <p:set>
                                      <p:cBhvr>
                                        <p:cTn id="114" dur="1" fill="hold">
                                          <p:stCondLst>
                                            <p:cond delay="0"/>
                                          </p:stCondLst>
                                        </p:cTn>
                                        <p:tgtEl>
                                          <p:spTgt spid="37"/>
                                        </p:tgtEl>
                                        <p:attrNameLst>
                                          <p:attrName>style.visibility</p:attrName>
                                        </p:attrNameLst>
                                      </p:cBhvr>
                                      <p:to>
                                        <p:strVal val="hidden"/>
                                      </p:to>
                                    </p:set>
                                  </p:childTnLst>
                                </p:cTn>
                              </p:par>
                              <p:par>
                                <p:cTn id="115" presetID="1" presetClass="entr" presetSubtype="0" fill="hold" grpId="1" nodeType="withEffect">
                                  <p:stCondLst>
                                    <p:cond delay="0"/>
                                  </p:stCondLst>
                                  <p:childTnLst>
                                    <p:set>
                                      <p:cBhvr>
                                        <p:cTn id="116" dur="1" fill="hold">
                                          <p:stCondLst>
                                            <p:cond delay="0"/>
                                          </p:stCondLst>
                                        </p:cTn>
                                        <p:tgtEl>
                                          <p:spTgt spid="31"/>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6"/>
                                        </p:tgtEl>
                                        <p:attrNameLst>
                                          <p:attrName>style.visibility</p:attrName>
                                        </p:attrNameLst>
                                      </p:cBhvr>
                                      <p:to>
                                        <p:strVal val="visible"/>
                                      </p:to>
                                    </p:set>
                                  </p:childTnLst>
                                </p:cTn>
                              </p:par>
                              <p:par>
                                <p:cTn id="119" presetID="1" presetClass="exit" presetSubtype="0" fill="hold" grpId="2" nodeType="withEffect">
                                  <p:stCondLst>
                                    <p:cond delay="0"/>
                                  </p:stCondLst>
                                  <p:childTnLst>
                                    <p:set>
                                      <p:cBhvr>
                                        <p:cTn id="120"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21" restart="whenNotActive" fill="hold" evtFilter="cancelBubble" nodeType="interactiveSeq">
                <p:stCondLst>
                  <p:cond evt="onClick" delay="0">
                    <p:tgtEl>
                      <p:spTgt spid="41"/>
                    </p:tgtEl>
                  </p:cond>
                </p:stCondLst>
                <p:endSync evt="end" delay="0">
                  <p:rtn val="all"/>
                </p:endSync>
                <p:childTnLst>
                  <p:par>
                    <p:cTn id="122" fill="hold">
                      <p:stCondLst>
                        <p:cond delay="0"/>
                      </p:stCondLst>
                      <p:childTnLst>
                        <p:par>
                          <p:cTn id="123" fill="hold">
                            <p:stCondLst>
                              <p:cond delay="0"/>
                            </p:stCondLst>
                            <p:childTnLst>
                              <p:par>
                                <p:cTn id="124" presetID="1" presetClass="exit" presetSubtype="0" fill="hold" grpId="2" nodeType="clickEffect">
                                  <p:stCondLst>
                                    <p:cond delay="0"/>
                                  </p:stCondLst>
                                  <p:childTnLst>
                                    <p:set>
                                      <p:cBhvr>
                                        <p:cTn id="125" dur="1" fill="hold">
                                          <p:stCondLst>
                                            <p:cond delay="0"/>
                                          </p:stCondLst>
                                        </p:cTn>
                                        <p:tgtEl>
                                          <p:spTgt spid="13"/>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7"/>
                                        </p:tgtEl>
                                        <p:attrNameLst>
                                          <p:attrName>style.visibility</p:attrName>
                                        </p:attrNameLst>
                                      </p:cBhvr>
                                      <p:to>
                                        <p:strVal val="hidden"/>
                                      </p:to>
                                    </p:set>
                                  </p:childTnLst>
                                </p:cTn>
                              </p:par>
                              <p:par>
                                <p:cTn id="128" presetID="1" presetClass="exit" presetSubtype="0" fill="hold" grpId="2" nodeType="withEffect">
                                  <p:stCondLst>
                                    <p:cond delay="0"/>
                                  </p:stCondLst>
                                  <p:childTnLst>
                                    <p:set>
                                      <p:cBhvr>
                                        <p:cTn id="129" dur="1" fill="hold">
                                          <p:stCondLst>
                                            <p:cond delay="0"/>
                                          </p:stCondLst>
                                        </p:cTn>
                                        <p:tgtEl>
                                          <p:spTgt spid="33"/>
                                        </p:tgtEl>
                                        <p:attrNameLst>
                                          <p:attrName>style.visibility</p:attrName>
                                        </p:attrNameLst>
                                      </p:cBhvr>
                                      <p:to>
                                        <p:strVal val="hidden"/>
                                      </p:to>
                                    </p:set>
                                  </p:childTnLst>
                                </p:cTn>
                              </p:par>
                              <p:par>
                                <p:cTn id="130" presetID="1" presetClass="exit" presetSubtype="0" fill="hold" grpId="3" nodeType="withEffect">
                                  <p:stCondLst>
                                    <p:cond delay="0"/>
                                  </p:stCondLst>
                                  <p:childTnLst>
                                    <p:set>
                                      <p:cBhvr>
                                        <p:cTn id="131" dur="1" fill="hold">
                                          <p:stCondLst>
                                            <p:cond delay="0"/>
                                          </p:stCondLst>
                                        </p:cTn>
                                        <p:tgtEl>
                                          <p:spTgt spid="42"/>
                                        </p:tgtEl>
                                        <p:attrNameLst>
                                          <p:attrName>style.visibility</p:attrName>
                                        </p:attrNameLst>
                                      </p:cBhvr>
                                      <p:to>
                                        <p:strVal val="hidden"/>
                                      </p:to>
                                    </p:set>
                                  </p:childTnLst>
                                </p:cTn>
                              </p:par>
                              <p:par>
                                <p:cTn id="132" presetID="1" presetClass="entr" presetSubtype="0" fill="hold" nodeType="withEffect">
                                  <p:stCondLst>
                                    <p:cond delay="0"/>
                                  </p:stCondLst>
                                  <p:childTnLst>
                                    <p:set>
                                      <p:cBhvr>
                                        <p:cTn id="133" dur="1" fill="hold">
                                          <p:stCondLst>
                                            <p:cond delay="0"/>
                                          </p:stCondLst>
                                        </p:cTn>
                                        <p:tgtEl>
                                          <p:spTgt spid="6"/>
                                        </p:tgtEl>
                                        <p:attrNameLst>
                                          <p:attrName>style.visibility</p:attrName>
                                        </p:attrNameLst>
                                      </p:cBhvr>
                                      <p:to>
                                        <p:strVal val="visible"/>
                                      </p:to>
                                    </p:set>
                                  </p:childTnLst>
                                </p:cTn>
                              </p:par>
                              <p:par>
                                <p:cTn id="134" presetID="1" presetClass="exit" presetSubtype="0" fill="hold" grpId="2" nodeType="withEffect">
                                  <p:stCondLst>
                                    <p:cond delay="0"/>
                                  </p:stCondLst>
                                  <p:childTnLst>
                                    <p:set>
                                      <p:cBhvr>
                                        <p:cTn id="135" dur="1" fill="hold">
                                          <p:stCondLst>
                                            <p:cond delay="0"/>
                                          </p:stCondLst>
                                        </p:cTn>
                                        <p:tgtEl>
                                          <p:spTgt spid="36"/>
                                        </p:tgtEl>
                                        <p:attrNameLst>
                                          <p:attrName>style.visibility</p:attrName>
                                        </p:attrNameLst>
                                      </p:cBhvr>
                                      <p:to>
                                        <p:strVal val="hidden"/>
                                      </p:to>
                                    </p:set>
                                  </p:childTnLst>
                                </p:cTn>
                              </p:par>
                              <p:par>
                                <p:cTn id="136" presetID="1" presetClass="exit" presetSubtype="0" fill="hold" grpId="2" nodeType="withEffect">
                                  <p:stCondLst>
                                    <p:cond delay="0"/>
                                  </p:stCondLst>
                                  <p:childTnLst>
                                    <p:set>
                                      <p:cBhvr>
                                        <p:cTn id="137" dur="1" fill="hold">
                                          <p:stCondLst>
                                            <p:cond delay="0"/>
                                          </p:stCondLst>
                                        </p:cTn>
                                        <p:tgtEl>
                                          <p:spTgt spid="37"/>
                                        </p:tgtEl>
                                        <p:attrNameLst>
                                          <p:attrName>style.visibility</p:attrName>
                                        </p:attrNameLst>
                                      </p:cBhvr>
                                      <p:to>
                                        <p:strVal val="hidden"/>
                                      </p:to>
                                    </p:set>
                                  </p:childTnLst>
                                </p:cTn>
                              </p:par>
                              <p:par>
                                <p:cTn id="138" presetID="1" presetClass="entr" presetSubtype="0" fill="hold" grpId="2" nodeType="withEffect">
                                  <p:stCondLst>
                                    <p:cond delay="0"/>
                                  </p:stCondLst>
                                  <p:childTnLst>
                                    <p:set>
                                      <p:cBhvr>
                                        <p:cTn id="139"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childTnLst>
        </p:cTn>
      </p:par>
    </p:tnLst>
    <p:bldLst>
      <p:bldP spid="11" grpId="0" animBg="1"/>
      <p:bldP spid="11" grpId="1" animBg="1"/>
      <p:bldP spid="12" grpId="0" animBg="1"/>
      <p:bldP spid="12" grpId="1" animBg="1"/>
      <p:bldP spid="13" grpId="0" animBg="1"/>
      <p:bldP spid="13" grpId="1" animBg="1"/>
      <p:bldP spid="13" grpId="2" animBg="1"/>
      <p:bldP spid="14" grpId="0" animBg="1"/>
      <p:bldP spid="14" grpId="1" animBg="1"/>
      <p:bldP spid="31" grpId="0" animBg="1"/>
      <p:bldP spid="31" grpId="1" animBg="1"/>
      <p:bldP spid="31" grpId="2" animBg="1"/>
      <p:bldP spid="35" grpId="0" animBg="1"/>
      <p:bldP spid="35" grpId="1" animBg="1"/>
      <p:bldP spid="35" grpId="2" animBg="1"/>
      <p:bldP spid="35" grpId="3" animBg="1"/>
      <p:bldP spid="41" grpId="0" animBg="1"/>
      <p:bldP spid="42" grpId="0" animBg="1"/>
      <p:bldP spid="42" grpId="1" animBg="1"/>
      <p:bldP spid="42" grpId="2" animBg="1"/>
      <p:bldP spid="42" grpId="3" animBg="1"/>
      <p:bldP spid="36" grpId="0" animBg="1"/>
      <p:bldP spid="36" grpId="1" animBg="1"/>
      <p:bldP spid="36" grpId="2" animBg="1"/>
      <p:bldP spid="37" grpId="0" animBg="1"/>
      <p:bldP spid="37" grpId="1" animBg="1"/>
      <p:bldP spid="37" grpId="2" animBg="1"/>
      <p:bldP spid="34" grpId="0" animBg="1"/>
      <p:bldP spid="34" grpId="1" animBg="1"/>
      <p:bldP spid="34" grpId="2" animBg="1"/>
      <p:bldP spid="34" grpId="3" animBg="1"/>
      <p:bldP spid="33" grpId="0" animBg="1"/>
      <p:bldP spid="33" grpId="1" animBg="1"/>
      <p:bldP spid="33" grpId="2"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a:extLst>
              <a:ext uri="{FF2B5EF4-FFF2-40B4-BE49-F238E27FC236}">
                <a16:creationId xmlns:a16="http://schemas.microsoft.com/office/drawing/2014/main" id="{D1D2DB60-A944-4B36-875E-4F5FEB6EFDD3}"/>
              </a:ext>
            </a:extLst>
          </p:cNvPr>
          <p:cNvGrpSpPr/>
          <p:nvPr/>
        </p:nvGrpSpPr>
        <p:grpSpPr>
          <a:xfrm>
            <a:off x="6380032" y="735724"/>
            <a:ext cx="2028801" cy="5053807"/>
            <a:chOff x="6380032" y="735724"/>
            <a:chExt cx="2028801" cy="5053807"/>
          </a:xfrm>
        </p:grpSpPr>
        <p:sp>
          <p:nvSpPr>
            <p:cNvPr id="53" name="Rectangle 52">
              <a:extLst>
                <a:ext uri="{FF2B5EF4-FFF2-40B4-BE49-F238E27FC236}">
                  <a16:creationId xmlns:a16="http://schemas.microsoft.com/office/drawing/2014/main" id="{ADDD6632-BBD3-46A8-9E52-DF1B92810BAC}"/>
                </a:ext>
              </a:extLst>
            </p:cNvPr>
            <p:cNvSpPr/>
            <p:nvPr/>
          </p:nvSpPr>
          <p:spPr>
            <a:xfrm>
              <a:off x="6380032" y="735724"/>
              <a:ext cx="2028801" cy="5053807"/>
            </a:xfrm>
            <a:prstGeom prst="rect">
              <a:avLst/>
            </a:prstGeom>
            <a:solidFill>
              <a:srgbClr val="A873B0"/>
            </a:solidFill>
            <a:ln w="5715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4">
              <a:extLst>
                <a:ext uri="{FF2B5EF4-FFF2-40B4-BE49-F238E27FC236}">
                  <a16:creationId xmlns:a16="http://schemas.microsoft.com/office/drawing/2014/main" id="{17236F76-AE25-4500-89C1-30AD8EDD587A}"/>
                </a:ext>
              </a:extLst>
            </p:cNvPr>
            <p:cNvSpPr>
              <a:spLocks noChangeArrowheads="1"/>
            </p:cNvSpPr>
            <p:nvPr/>
          </p:nvSpPr>
          <p:spPr bwMode="auto">
            <a:xfrm>
              <a:off x="6389725" y="767825"/>
              <a:ext cx="1984893" cy="539942"/>
            </a:xfrm>
            <a:prstGeom prst="rect">
              <a:avLst/>
            </a:prstGeom>
            <a:solidFill>
              <a:srgbClr val="FFFF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$10 000</a:t>
              </a:r>
            </a:p>
          </p:txBody>
        </p:sp>
        <p:sp>
          <p:nvSpPr>
            <p:cNvPr id="55" name="Rectangle 4">
              <a:extLst>
                <a:ext uri="{FF2B5EF4-FFF2-40B4-BE49-F238E27FC236}">
                  <a16:creationId xmlns:a16="http://schemas.microsoft.com/office/drawing/2014/main" id="{CB87C1B4-446A-4EBB-9CF7-D1B26F10A9C2}"/>
                </a:ext>
              </a:extLst>
            </p:cNvPr>
            <p:cNvSpPr>
              <a:spLocks noChangeArrowheads="1"/>
            </p:cNvSpPr>
            <p:nvPr/>
          </p:nvSpPr>
          <p:spPr bwMode="auto">
            <a:xfrm>
              <a:off x="6400128" y="5292689"/>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$1000</a:t>
              </a:r>
            </a:p>
          </p:txBody>
        </p:sp>
        <p:sp>
          <p:nvSpPr>
            <p:cNvPr id="56" name="Rectangle 4">
              <a:extLst>
                <a:ext uri="{FF2B5EF4-FFF2-40B4-BE49-F238E27FC236}">
                  <a16:creationId xmlns:a16="http://schemas.microsoft.com/office/drawing/2014/main" id="{AD515566-13DE-40C3-AF37-06749B042972}"/>
                </a:ext>
              </a:extLst>
            </p:cNvPr>
            <p:cNvSpPr>
              <a:spLocks noChangeArrowheads="1"/>
            </p:cNvSpPr>
            <p:nvPr/>
          </p:nvSpPr>
          <p:spPr bwMode="auto">
            <a:xfrm>
              <a:off x="6400128" y="479584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$2000</a:t>
              </a:r>
            </a:p>
          </p:txBody>
        </p:sp>
        <p:sp>
          <p:nvSpPr>
            <p:cNvPr id="57" name="Rectangle 4">
              <a:extLst>
                <a:ext uri="{FF2B5EF4-FFF2-40B4-BE49-F238E27FC236}">
                  <a16:creationId xmlns:a16="http://schemas.microsoft.com/office/drawing/2014/main" id="{2B195E9E-C917-4701-BD91-35346499A129}"/>
                </a:ext>
              </a:extLst>
            </p:cNvPr>
            <p:cNvSpPr>
              <a:spLocks noChangeArrowheads="1"/>
            </p:cNvSpPr>
            <p:nvPr/>
          </p:nvSpPr>
          <p:spPr bwMode="auto">
            <a:xfrm>
              <a:off x="6400128" y="429348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$3000</a:t>
              </a:r>
            </a:p>
          </p:txBody>
        </p:sp>
        <p:sp>
          <p:nvSpPr>
            <p:cNvPr id="58" name="Rectangle 4">
              <a:extLst>
                <a:ext uri="{FF2B5EF4-FFF2-40B4-BE49-F238E27FC236}">
                  <a16:creationId xmlns:a16="http://schemas.microsoft.com/office/drawing/2014/main" id="{EDE5961C-B2A5-4339-8158-D387AA6C2EED}"/>
                </a:ext>
              </a:extLst>
            </p:cNvPr>
            <p:cNvSpPr>
              <a:spLocks noChangeArrowheads="1"/>
            </p:cNvSpPr>
            <p:nvPr/>
          </p:nvSpPr>
          <p:spPr bwMode="auto">
            <a:xfrm>
              <a:off x="6398339" y="379111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$4000</a:t>
              </a:r>
            </a:p>
          </p:txBody>
        </p:sp>
        <p:sp>
          <p:nvSpPr>
            <p:cNvPr id="59" name="Rectangle 4">
              <a:extLst>
                <a:ext uri="{FF2B5EF4-FFF2-40B4-BE49-F238E27FC236}">
                  <a16:creationId xmlns:a16="http://schemas.microsoft.com/office/drawing/2014/main" id="{CDB7BDB8-E8B1-4D9F-96FA-FAEE763FD26E}"/>
                </a:ext>
              </a:extLst>
            </p:cNvPr>
            <p:cNvSpPr>
              <a:spLocks noChangeArrowheads="1"/>
            </p:cNvSpPr>
            <p:nvPr/>
          </p:nvSpPr>
          <p:spPr bwMode="auto">
            <a:xfrm>
              <a:off x="6398339" y="328875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$5000</a:t>
              </a:r>
            </a:p>
          </p:txBody>
        </p:sp>
        <p:sp>
          <p:nvSpPr>
            <p:cNvPr id="60" name="Rectangle 4">
              <a:extLst>
                <a:ext uri="{FF2B5EF4-FFF2-40B4-BE49-F238E27FC236}">
                  <a16:creationId xmlns:a16="http://schemas.microsoft.com/office/drawing/2014/main" id="{A1E5B6F0-3880-4CBA-BB64-BF4B2F39C4FB}"/>
                </a:ext>
              </a:extLst>
            </p:cNvPr>
            <p:cNvSpPr>
              <a:spLocks noChangeArrowheads="1"/>
            </p:cNvSpPr>
            <p:nvPr/>
          </p:nvSpPr>
          <p:spPr bwMode="auto">
            <a:xfrm>
              <a:off x="6398339" y="2797441"/>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$6000</a:t>
              </a:r>
            </a:p>
          </p:txBody>
        </p:sp>
        <p:sp>
          <p:nvSpPr>
            <p:cNvPr id="61" name="Rectangle 4">
              <a:extLst>
                <a:ext uri="{FF2B5EF4-FFF2-40B4-BE49-F238E27FC236}">
                  <a16:creationId xmlns:a16="http://schemas.microsoft.com/office/drawing/2014/main" id="{F87B8E93-5EC5-46DD-A248-4EA3C235B531}"/>
                </a:ext>
              </a:extLst>
            </p:cNvPr>
            <p:cNvSpPr>
              <a:spLocks noChangeArrowheads="1"/>
            </p:cNvSpPr>
            <p:nvPr/>
          </p:nvSpPr>
          <p:spPr bwMode="auto">
            <a:xfrm>
              <a:off x="6398339" y="230068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$7000</a:t>
              </a:r>
            </a:p>
          </p:txBody>
        </p:sp>
        <p:sp>
          <p:nvSpPr>
            <p:cNvPr id="62" name="Rectangle 4">
              <a:extLst>
                <a:ext uri="{FF2B5EF4-FFF2-40B4-BE49-F238E27FC236}">
                  <a16:creationId xmlns:a16="http://schemas.microsoft.com/office/drawing/2014/main" id="{FE4C7451-D803-4F98-8C4E-2B97D593CBBA}"/>
                </a:ext>
              </a:extLst>
            </p:cNvPr>
            <p:cNvSpPr>
              <a:spLocks noChangeArrowheads="1"/>
            </p:cNvSpPr>
            <p:nvPr/>
          </p:nvSpPr>
          <p:spPr bwMode="auto">
            <a:xfrm>
              <a:off x="6398339" y="180527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$8000</a:t>
              </a:r>
            </a:p>
          </p:txBody>
        </p:sp>
        <p:sp>
          <p:nvSpPr>
            <p:cNvPr id="63" name="Rectangle 4">
              <a:extLst>
                <a:ext uri="{FF2B5EF4-FFF2-40B4-BE49-F238E27FC236}">
                  <a16:creationId xmlns:a16="http://schemas.microsoft.com/office/drawing/2014/main" id="{2E0890DE-24BB-40DE-BFAE-FECAA0128581}"/>
                </a:ext>
              </a:extLst>
            </p:cNvPr>
            <p:cNvSpPr>
              <a:spLocks noChangeArrowheads="1"/>
            </p:cNvSpPr>
            <p:nvPr/>
          </p:nvSpPr>
          <p:spPr bwMode="auto">
            <a:xfrm>
              <a:off x="6398339" y="1312960"/>
              <a:ext cx="1984893" cy="478387"/>
            </a:xfrm>
            <a:prstGeom prst="rect">
              <a:avLst/>
            </a:prstGeom>
            <a:solidFill>
              <a:srgbClr val="E5C8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$9000</a:t>
              </a:r>
            </a:p>
          </p:txBody>
        </p:sp>
      </p:grpSp>
      <p:sp>
        <p:nvSpPr>
          <p:cNvPr id="9218" name="Title 20">
            <a:extLst>
              <a:ext uri="{FF2B5EF4-FFF2-40B4-BE49-F238E27FC236}">
                <a16:creationId xmlns:a16="http://schemas.microsoft.com/office/drawing/2014/main" id="{643EDD3C-9106-400D-931A-ACB3DDF2EE37}"/>
              </a:ext>
            </a:extLst>
          </p:cNvPr>
          <p:cNvSpPr>
            <a:spLocks noGrp="1"/>
          </p:cNvSpPr>
          <p:nvPr>
            <p:ph type="title"/>
          </p:nvPr>
        </p:nvSpPr>
        <p:spPr>
          <a:xfrm>
            <a:off x="-780776" y="2757988"/>
            <a:ext cx="8220075" cy="347663"/>
          </a:xfrm>
        </p:spPr>
        <p:txBody>
          <a:bodyPr/>
          <a:lstStyle/>
          <a:p>
            <a:pPr eaLnBrk="1" hangingPunct="1"/>
            <a:r>
              <a:rPr lang="en-GB" altLang="en-US" sz="2400" dirty="0"/>
              <a:t>Question 9</a:t>
            </a:r>
          </a:p>
        </p:txBody>
      </p:sp>
      <p:sp>
        <p:nvSpPr>
          <p:cNvPr id="9219" name="Rectangle 4">
            <a:extLst>
              <a:ext uri="{FF2B5EF4-FFF2-40B4-BE49-F238E27FC236}">
                <a16:creationId xmlns:a16="http://schemas.microsoft.com/office/drawing/2014/main" id="{71252445-C6BD-4857-87D7-FB81E9B3EC93}"/>
              </a:ext>
            </a:extLst>
          </p:cNvPr>
          <p:cNvSpPr>
            <a:spLocks noChangeArrowheads="1"/>
          </p:cNvSpPr>
          <p:nvPr/>
        </p:nvSpPr>
        <p:spPr bwMode="auto">
          <a:xfrm>
            <a:off x="914398" y="3111495"/>
            <a:ext cx="4938395" cy="1007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marL="0" marR="0" lvl="0" indent="0" algn="ctr" rtl="0">
              <a:lnSpc>
                <a:spcPct val="100000"/>
              </a:lnSpc>
              <a:spcBef>
                <a:spcPts val="0"/>
              </a:spcBef>
              <a:spcAft>
                <a:spcPts val="0"/>
              </a:spcAft>
              <a:buClr>
                <a:schemeClr val="dk1"/>
              </a:buClr>
              <a:buSzPts val="2800"/>
              <a:buFont typeface="Arial"/>
              <a:buNone/>
            </a:pPr>
            <a:r>
              <a:rPr lang="en-GB" sz="2800" b="1" dirty="0">
                <a:solidFill>
                  <a:schemeClr val="dk1"/>
                </a:solidFill>
                <a:latin typeface="Arial"/>
                <a:ea typeface="Arial"/>
                <a:cs typeface="Arial"/>
                <a:sym typeface="Arial"/>
              </a:rPr>
              <a:t>What </a:t>
            </a:r>
            <a:r>
              <a:rPr lang="en-GB" sz="2800" b="1" dirty="0">
                <a:solidFill>
                  <a:schemeClr val="dk1"/>
                </a:solidFill>
              </a:rPr>
              <a:t>is 8591</a:t>
            </a:r>
            <a:br>
              <a:rPr lang="en-GB" sz="2800" b="1" dirty="0">
                <a:solidFill>
                  <a:schemeClr val="dk1"/>
                </a:solidFill>
              </a:rPr>
            </a:br>
            <a:r>
              <a:rPr lang="en-GB" sz="2800" b="1" dirty="0">
                <a:solidFill>
                  <a:schemeClr val="dk1"/>
                </a:solidFill>
              </a:rPr>
              <a:t>multiplied by 10</a:t>
            </a:r>
            <a:r>
              <a:rPr lang="en-GB" sz="2800" b="1" dirty="0">
                <a:solidFill>
                  <a:schemeClr val="dk1"/>
                </a:solidFill>
                <a:latin typeface="Arial"/>
                <a:ea typeface="Arial"/>
                <a:cs typeface="Arial"/>
                <a:sym typeface="Arial"/>
              </a:rPr>
              <a:t>?</a:t>
            </a:r>
          </a:p>
        </p:txBody>
      </p:sp>
      <p:sp>
        <p:nvSpPr>
          <p:cNvPr id="4" name="Option 1">
            <a:extLst>
              <a:ext uri="{FF2B5EF4-FFF2-40B4-BE49-F238E27FC236}">
                <a16:creationId xmlns:a16="http://schemas.microsoft.com/office/drawing/2014/main" id="{D1DE12FD-05B5-45B9-81DE-0AAF533B25AB}"/>
              </a:ext>
            </a:extLst>
          </p:cNvPr>
          <p:cNvSpPr/>
          <p:nvPr/>
        </p:nvSpPr>
        <p:spPr>
          <a:xfrm>
            <a:off x="765811" y="5262732"/>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85 100</a:t>
            </a:r>
          </a:p>
        </p:txBody>
      </p:sp>
      <p:sp>
        <p:nvSpPr>
          <p:cNvPr id="8" name="Option 2">
            <a:extLst>
              <a:ext uri="{FF2B5EF4-FFF2-40B4-BE49-F238E27FC236}">
                <a16:creationId xmlns:a16="http://schemas.microsoft.com/office/drawing/2014/main" id="{BDBA5D05-92B0-4549-B7D9-7DD8901D9598}"/>
              </a:ext>
            </a:extLst>
          </p:cNvPr>
          <p:cNvSpPr/>
          <p:nvPr/>
        </p:nvSpPr>
        <p:spPr>
          <a:xfrm>
            <a:off x="3550870" y="4397134"/>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859.10</a:t>
            </a:r>
          </a:p>
        </p:txBody>
      </p:sp>
      <p:sp>
        <p:nvSpPr>
          <p:cNvPr id="9" name="Option 3">
            <a:extLst>
              <a:ext uri="{FF2B5EF4-FFF2-40B4-BE49-F238E27FC236}">
                <a16:creationId xmlns:a16="http://schemas.microsoft.com/office/drawing/2014/main" id="{E7B430C7-4784-457E-B87E-FCD2E109E1D8}"/>
              </a:ext>
            </a:extLst>
          </p:cNvPr>
          <p:cNvSpPr/>
          <p:nvPr/>
        </p:nvSpPr>
        <p:spPr>
          <a:xfrm>
            <a:off x="755211" y="4395365"/>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85 910</a:t>
            </a:r>
          </a:p>
        </p:txBody>
      </p:sp>
      <p:sp>
        <p:nvSpPr>
          <p:cNvPr id="10" name="Option 4">
            <a:extLst>
              <a:ext uri="{FF2B5EF4-FFF2-40B4-BE49-F238E27FC236}">
                <a16:creationId xmlns:a16="http://schemas.microsoft.com/office/drawing/2014/main" id="{7D41A1ED-2706-4DB3-910D-95623BD97D30}"/>
              </a:ext>
            </a:extLst>
          </p:cNvPr>
          <p:cNvSpPr/>
          <p:nvPr/>
        </p:nvSpPr>
        <p:spPr>
          <a:xfrm>
            <a:off x="3550870" y="5278019"/>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85.91</a:t>
            </a:r>
          </a:p>
        </p:txBody>
      </p:sp>
      <p:sp>
        <p:nvSpPr>
          <p:cNvPr id="11" name="Answer 1">
            <a:extLst>
              <a:ext uri="{FF2B5EF4-FFF2-40B4-BE49-F238E27FC236}">
                <a16:creationId xmlns:a16="http://schemas.microsoft.com/office/drawing/2014/main" id="{052DC99A-AE1F-4594-B501-8EFDB2D7C92D}"/>
              </a:ext>
            </a:extLst>
          </p:cNvPr>
          <p:cNvSpPr/>
          <p:nvPr/>
        </p:nvSpPr>
        <p:spPr>
          <a:xfrm>
            <a:off x="755211" y="5262443"/>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85 100</a:t>
            </a:r>
          </a:p>
        </p:txBody>
      </p:sp>
      <p:sp>
        <p:nvSpPr>
          <p:cNvPr id="12" name="Answer 2">
            <a:extLst>
              <a:ext uri="{FF2B5EF4-FFF2-40B4-BE49-F238E27FC236}">
                <a16:creationId xmlns:a16="http://schemas.microsoft.com/office/drawing/2014/main" id="{B00DD728-3553-4AAD-850C-F9C7C5FC08B9}"/>
              </a:ext>
            </a:extLst>
          </p:cNvPr>
          <p:cNvSpPr/>
          <p:nvPr/>
        </p:nvSpPr>
        <p:spPr>
          <a:xfrm>
            <a:off x="3564350" y="4411528"/>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859.10</a:t>
            </a:r>
          </a:p>
        </p:txBody>
      </p:sp>
      <p:sp>
        <p:nvSpPr>
          <p:cNvPr id="13" name="Answer 3">
            <a:extLst>
              <a:ext uri="{FF2B5EF4-FFF2-40B4-BE49-F238E27FC236}">
                <a16:creationId xmlns:a16="http://schemas.microsoft.com/office/drawing/2014/main" id="{24DD1305-F2A4-4DFE-B567-2965BF79C8F4}"/>
              </a:ext>
            </a:extLst>
          </p:cNvPr>
          <p:cNvSpPr/>
          <p:nvPr/>
        </p:nvSpPr>
        <p:spPr>
          <a:xfrm>
            <a:off x="748668" y="4395365"/>
            <a:ext cx="2590099" cy="526912"/>
          </a:xfrm>
          <a:prstGeom prst="bevel">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85 910</a:t>
            </a:r>
          </a:p>
        </p:txBody>
      </p:sp>
      <p:sp>
        <p:nvSpPr>
          <p:cNvPr id="14" name="Answer 4">
            <a:extLst>
              <a:ext uri="{FF2B5EF4-FFF2-40B4-BE49-F238E27FC236}">
                <a16:creationId xmlns:a16="http://schemas.microsoft.com/office/drawing/2014/main" id="{7C1A2281-B2FA-489C-809C-D9CF41E684C4}"/>
              </a:ext>
            </a:extLst>
          </p:cNvPr>
          <p:cNvSpPr/>
          <p:nvPr/>
        </p:nvSpPr>
        <p:spPr>
          <a:xfrm>
            <a:off x="3550466" y="5271679"/>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85.91</a:t>
            </a:r>
          </a:p>
        </p:txBody>
      </p:sp>
      <p:pic>
        <p:nvPicPr>
          <p:cNvPr id="16" name="Picture 15">
            <a:extLst>
              <a:ext uri="{FF2B5EF4-FFF2-40B4-BE49-F238E27FC236}">
                <a16:creationId xmlns:a16="http://schemas.microsoft.com/office/drawing/2014/main" id="{A005230A-7A68-4333-A4BE-BDF7F1FFE7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6570" y="-2030"/>
            <a:ext cx="2453842" cy="2452342"/>
          </a:xfrm>
          <a:prstGeom prst="rect">
            <a:avLst/>
          </a:prstGeom>
        </p:spPr>
      </p:pic>
      <p:grpSp>
        <p:nvGrpSpPr>
          <p:cNvPr id="6" name="Group 5">
            <a:extLst>
              <a:ext uri="{FF2B5EF4-FFF2-40B4-BE49-F238E27FC236}">
                <a16:creationId xmlns:a16="http://schemas.microsoft.com/office/drawing/2014/main" id="{D52F29EA-B23B-4F77-9B2E-2E24616B2F95}"/>
              </a:ext>
            </a:extLst>
          </p:cNvPr>
          <p:cNvGrpSpPr/>
          <p:nvPr/>
        </p:nvGrpSpPr>
        <p:grpSpPr>
          <a:xfrm>
            <a:off x="4401463" y="1064032"/>
            <a:ext cx="1508316" cy="759261"/>
            <a:chOff x="4290629" y="1064032"/>
            <a:chExt cx="1508316" cy="759261"/>
          </a:xfrm>
        </p:grpSpPr>
        <p:sp>
          <p:nvSpPr>
            <p:cNvPr id="32" name="Rectangle 4">
              <a:extLst>
                <a:ext uri="{FF2B5EF4-FFF2-40B4-BE49-F238E27FC236}">
                  <a16:creationId xmlns:a16="http://schemas.microsoft.com/office/drawing/2014/main" id="{3F10C9D4-FEC4-4DA3-9B0A-794105D25A9B}"/>
                </a:ext>
              </a:extLst>
            </p:cNvPr>
            <p:cNvSpPr>
              <a:spLocks noChangeArrowheads="1"/>
            </p:cNvSpPr>
            <p:nvPr/>
          </p:nvSpPr>
          <p:spPr bwMode="auto">
            <a:xfrm>
              <a:off x="4290629" y="1064032"/>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2800" b="1" dirty="0">
                <a:ln w="19050">
                  <a:noFill/>
                </a:ln>
                <a:solidFill>
                  <a:srgbClr val="232321"/>
                </a:solidFill>
                <a:cs typeface="Arial" panose="020B0604020202020204" pitchFamily="34" charset="0"/>
              </a:endParaRPr>
            </a:p>
          </p:txBody>
        </p:sp>
        <p:pic>
          <p:nvPicPr>
            <p:cNvPr id="5" name="Picture 4">
              <a:extLst>
                <a:ext uri="{FF2B5EF4-FFF2-40B4-BE49-F238E27FC236}">
                  <a16:creationId xmlns:a16="http://schemas.microsoft.com/office/drawing/2014/main" id="{61375A7F-5A43-47D1-86D6-C70AA48E03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30921">
              <a:off x="4830861" y="1138571"/>
              <a:ext cx="452314" cy="610719"/>
            </a:xfrm>
            <a:prstGeom prst="rect">
              <a:avLst/>
            </a:prstGeom>
          </p:spPr>
        </p:pic>
      </p:grpSp>
      <p:sp>
        <p:nvSpPr>
          <p:cNvPr id="31" name="5050">
            <a:extLst>
              <a:ext uri="{FF2B5EF4-FFF2-40B4-BE49-F238E27FC236}">
                <a16:creationId xmlns:a16="http://schemas.microsoft.com/office/drawing/2014/main" id="{A19D9412-919B-4861-AB61-ACBF94FA5921}"/>
              </a:ext>
            </a:extLst>
          </p:cNvPr>
          <p:cNvSpPr>
            <a:spLocks noChangeArrowheads="1"/>
          </p:cNvSpPr>
          <p:nvPr/>
        </p:nvSpPr>
        <p:spPr bwMode="auto">
          <a:xfrm>
            <a:off x="2786975" y="1083208"/>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50:50</a:t>
            </a:r>
          </a:p>
        </p:txBody>
      </p:sp>
      <p:sp>
        <p:nvSpPr>
          <p:cNvPr id="35" name="Play again">
            <a:hlinkClick r:id="rId4" action="ppaction://hlinksldjump"/>
            <a:extLst>
              <a:ext uri="{FF2B5EF4-FFF2-40B4-BE49-F238E27FC236}">
                <a16:creationId xmlns:a16="http://schemas.microsoft.com/office/drawing/2014/main" id="{A77D5E7D-2A97-4B11-8E08-99B84A170897}"/>
              </a:ext>
            </a:extLst>
          </p:cNvPr>
          <p:cNvSpPr>
            <a:spLocks noChangeArrowheads="1"/>
          </p:cNvSpPr>
          <p:nvPr/>
        </p:nvSpPr>
        <p:spPr bwMode="auto">
          <a:xfrm>
            <a:off x="3065059" y="3677795"/>
            <a:ext cx="2618913" cy="665486"/>
          </a:xfrm>
          <a:prstGeom prst="roundRect">
            <a:avLst/>
          </a:prstGeom>
          <a:solidFill>
            <a:srgbClr val="85BD33"/>
          </a:solidFill>
          <a:ln w="38100">
            <a:solidFill>
              <a:srgbClr val="FF0000"/>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dirty="0">
                <a:ln w="19050">
                  <a:noFill/>
                </a:ln>
                <a:solidFill>
                  <a:srgbClr val="232321"/>
                </a:solidFill>
                <a:cs typeface="Arial" panose="020B0604020202020204" pitchFamily="34" charset="0"/>
              </a:rPr>
              <a:t>Play Again</a:t>
            </a:r>
          </a:p>
        </p:txBody>
      </p:sp>
      <p:sp>
        <p:nvSpPr>
          <p:cNvPr id="41" name="next question">
            <a:hlinkClick r:id="" action="ppaction://hlinkshowjump?jump=nextslide"/>
            <a:extLst>
              <a:ext uri="{FF2B5EF4-FFF2-40B4-BE49-F238E27FC236}">
                <a16:creationId xmlns:a16="http://schemas.microsoft.com/office/drawing/2014/main" id="{C2801192-328A-4DDA-9D29-2FCC43482A73}"/>
              </a:ext>
            </a:extLst>
          </p:cNvPr>
          <p:cNvSpPr>
            <a:spLocks noChangeArrowheads="1"/>
          </p:cNvSpPr>
          <p:nvPr/>
        </p:nvSpPr>
        <p:spPr bwMode="auto">
          <a:xfrm>
            <a:off x="3329261" y="6015037"/>
            <a:ext cx="2486588" cy="597383"/>
          </a:xfrm>
          <a:prstGeom prst="roundRect">
            <a:avLst/>
          </a:prstGeom>
          <a:solidFill>
            <a:schemeClr val="bg1"/>
          </a:solidFill>
          <a:ln w="38100">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Next Question</a:t>
            </a:r>
          </a:p>
        </p:txBody>
      </p:sp>
      <p:sp>
        <p:nvSpPr>
          <p:cNvPr id="42" name="Rectangle 4">
            <a:extLst>
              <a:ext uri="{FF2B5EF4-FFF2-40B4-BE49-F238E27FC236}">
                <a16:creationId xmlns:a16="http://schemas.microsoft.com/office/drawing/2014/main" id="{DBFD0C60-C2E5-4514-B969-5C8853AE3D11}"/>
              </a:ext>
            </a:extLst>
          </p:cNvPr>
          <p:cNvSpPr>
            <a:spLocks noChangeArrowheads="1"/>
          </p:cNvSpPr>
          <p:nvPr/>
        </p:nvSpPr>
        <p:spPr bwMode="auto">
          <a:xfrm>
            <a:off x="643837" y="1909938"/>
            <a:ext cx="7650045" cy="680379"/>
          </a:xfrm>
          <a:prstGeom prst="roundRect">
            <a:avLst>
              <a:gd name="adj" fmla="val 9196"/>
            </a:avLst>
          </a:prstGeom>
          <a:solidFill>
            <a:schemeClr val="bg1"/>
          </a:solidFill>
          <a:ln w="57150">
            <a:solidFill>
              <a:srgbClr val="8C368C"/>
            </a:solidFill>
          </a:ln>
        </p:spPr>
        <p:txBody>
          <a:bodyPr wrap="square" lIns="0" tIns="108000" rIns="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rPr>
              <a:t>ask a friend for help with this question!</a:t>
            </a:r>
          </a:p>
        </p:txBody>
      </p:sp>
      <p:sp>
        <p:nvSpPr>
          <p:cNvPr id="36" name="Answer 1">
            <a:extLst>
              <a:ext uri="{FF2B5EF4-FFF2-40B4-BE49-F238E27FC236}">
                <a16:creationId xmlns:a16="http://schemas.microsoft.com/office/drawing/2014/main" id="{C461117D-2C02-4B68-964B-75A78678D99E}"/>
              </a:ext>
            </a:extLst>
          </p:cNvPr>
          <p:cNvSpPr/>
          <p:nvPr/>
        </p:nvSpPr>
        <p:spPr>
          <a:xfrm>
            <a:off x="766508" y="5262443"/>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85 100</a:t>
            </a:r>
          </a:p>
        </p:txBody>
      </p:sp>
      <p:sp>
        <p:nvSpPr>
          <p:cNvPr id="37" name="Answer 4">
            <a:extLst>
              <a:ext uri="{FF2B5EF4-FFF2-40B4-BE49-F238E27FC236}">
                <a16:creationId xmlns:a16="http://schemas.microsoft.com/office/drawing/2014/main" id="{3DB9214C-0831-4B1F-A01B-6C4200B3BDDF}"/>
              </a:ext>
            </a:extLst>
          </p:cNvPr>
          <p:cNvSpPr/>
          <p:nvPr/>
        </p:nvSpPr>
        <p:spPr>
          <a:xfrm>
            <a:off x="3525780" y="5274234"/>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85.91</a:t>
            </a:r>
            <a:endParaRPr lang="en-GB" sz="3600" dirty="0"/>
          </a:p>
        </p:txBody>
      </p:sp>
      <p:sp>
        <p:nvSpPr>
          <p:cNvPr id="34" name="Game over">
            <a:extLst>
              <a:ext uri="{FF2B5EF4-FFF2-40B4-BE49-F238E27FC236}">
                <a16:creationId xmlns:a16="http://schemas.microsoft.com/office/drawing/2014/main" id="{7BAD8412-5C82-455D-BED5-278F10EAC4A8}"/>
              </a:ext>
            </a:extLst>
          </p:cNvPr>
          <p:cNvSpPr>
            <a:spLocks noChangeArrowheads="1"/>
          </p:cNvSpPr>
          <p:nvPr/>
        </p:nvSpPr>
        <p:spPr bwMode="auto">
          <a:xfrm>
            <a:off x="1704701" y="2231923"/>
            <a:ext cx="5261734" cy="1466449"/>
          </a:xfrm>
          <a:prstGeom prst="roundRect">
            <a:avLst>
              <a:gd name="adj" fmla="val 9196"/>
            </a:avLst>
          </a:prstGeom>
          <a:solidFill>
            <a:schemeClr val="bg1"/>
          </a:solidFill>
          <a:ln w="57150">
            <a:solidFill>
              <a:srgbClr val="FF00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7200" b="1" dirty="0">
                <a:ln w="19050">
                  <a:noFill/>
                </a:ln>
                <a:solidFill>
                  <a:srgbClr val="232321"/>
                </a:solidFill>
              </a:rPr>
              <a:t>Game Over!</a:t>
            </a:r>
            <a:endParaRPr lang="en-GB" altLang="en-US" sz="8000" b="1" dirty="0">
              <a:ln w="19050">
                <a:noFill/>
              </a:ln>
              <a:solidFill>
                <a:srgbClr val="232321"/>
              </a:solidFill>
            </a:endParaRPr>
          </a:p>
        </p:txBody>
      </p:sp>
      <p:pic>
        <p:nvPicPr>
          <p:cNvPr id="7" name="Tick">
            <a:extLst>
              <a:ext uri="{FF2B5EF4-FFF2-40B4-BE49-F238E27FC236}">
                <a16:creationId xmlns:a16="http://schemas.microsoft.com/office/drawing/2014/main" id="{56EAA764-837B-4ABA-8CE8-BF142332ABB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001995" y="3801763"/>
            <a:ext cx="1010240" cy="105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Rectangle 4">
            <a:extLst>
              <a:ext uri="{FF2B5EF4-FFF2-40B4-BE49-F238E27FC236}">
                <a16:creationId xmlns:a16="http://schemas.microsoft.com/office/drawing/2014/main" id="{8DB4578E-C4CD-4E6A-9271-36FF5B007ACB}"/>
              </a:ext>
            </a:extLst>
          </p:cNvPr>
          <p:cNvSpPr>
            <a:spLocks noChangeArrowheads="1"/>
          </p:cNvSpPr>
          <p:nvPr/>
        </p:nvSpPr>
        <p:spPr bwMode="auto">
          <a:xfrm>
            <a:off x="603435" y="2387055"/>
            <a:ext cx="7730847" cy="1595513"/>
          </a:xfrm>
          <a:prstGeom prst="roundRect">
            <a:avLst>
              <a:gd name="adj" fmla="val 9196"/>
            </a:avLst>
          </a:prstGeom>
          <a:solidFill>
            <a:schemeClr val="bg1"/>
          </a:solidFill>
          <a:ln w="57150">
            <a:solidFill>
              <a:srgbClr val="E5C8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4000" b="1" dirty="0">
                <a:ln w="19050">
                  <a:noFill/>
                </a:ln>
                <a:solidFill>
                  <a:srgbClr val="232321"/>
                </a:solidFill>
              </a:rPr>
              <a:t>Correct answer!</a:t>
            </a:r>
            <a:br>
              <a:rPr lang="en-GB" altLang="en-US" sz="4000" b="1" dirty="0">
                <a:ln w="19050">
                  <a:noFill/>
                </a:ln>
                <a:solidFill>
                  <a:srgbClr val="232321"/>
                </a:solidFill>
              </a:rPr>
            </a:br>
            <a:r>
              <a:rPr lang="en-GB" altLang="en-US" sz="4000" b="1" dirty="0">
                <a:ln w="19050">
                  <a:noFill/>
                </a:ln>
                <a:solidFill>
                  <a:srgbClr val="232321"/>
                </a:solidFill>
              </a:rPr>
              <a:t>You have won </a:t>
            </a:r>
            <a:r>
              <a:rPr lang="en-GB" altLang="en-US" sz="4000" b="1" dirty="0">
                <a:ln w="19050">
                  <a:noFill/>
                </a:ln>
                <a:solidFill>
                  <a:srgbClr val="8C368C"/>
                </a:solidFill>
              </a:rPr>
              <a:t>£9000</a:t>
            </a:r>
            <a:r>
              <a:rPr lang="en-GB" altLang="en-US" sz="4000" b="1" dirty="0">
                <a:ln w="19050">
                  <a:noFill/>
                </a:ln>
                <a:solidFill>
                  <a:srgbClr val="232321"/>
                </a:solidFill>
              </a:rPr>
              <a:t>!</a:t>
            </a:r>
            <a:endParaRPr lang="en-GB" altLang="en-US" sz="4400" b="1" dirty="0">
              <a:ln w="19050">
                <a:noFill/>
              </a:ln>
              <a:solidFill>
                <a:srgbClr val="232321"/>
              </a:solidFill>
            </a:endParaRPr>
          </a:p>
        </p:txBody>
      </p:sp>
    </p:spTree>
    <p:extLst>
      <p:ext uri="{BB962C8B-B14F-4D97-AF65-F5344CB8AC3E}">
        <p14:creationId xmlns:p14="http://schemas.microsoft.com/office/powerpoint/2010/main" val="870462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nextCondLst>
                <p:cond evt="onClick" delay="0">
                  <p:tgtEl>
                    <p:spTgt spid="4"/>
                  </p:tgtEl>
                </p:cond>
              </p:nextCondLst>
            </p:seq>
            <p:seq concurrent="1" nextAc="seek">
              <p:cTn id="18" restart="whenNotActive" fill="hold" evtFilter="cancelBubble" nodeType="interactiveSeq">
                <p:stCondLst>
                  <p:cond evt="onClick" delay="0">
                    <p:tgtEl>
                      <p:spTgt spid="8"/>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53" presetClass="entr" presetSubtype="16" fill="hold" grpId="1"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1"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childTnLst>
                    </p:cTn>
                  </p:par>
                </p:childTnLst>
              </p:cTn>
              <p:nextCondLst>
                <p:cond evt="onClick" delay="0">
                  <p:tgtEl>
                    <p:spTgt spid="8"/>
                  </p:tgtEl>
                </p:cond>
              </p:nextCondLst>
            </p:seq>
            <p:seq concurrent="1" nextAc="seek">
              <p:cTn id="34" restart="whenNotActive" fill="hold" evtFilter="cancelBubble" nodeType="interactiveSeq">
                <p:stCondLst>
                  <p:cond evt="onClick" delay="0">
                    <p:tgtEl>
                      <p:spTgt spid="9"/>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10" presetClass="entr" presetSubtype="0"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p:cTn id="45" dur="500" fill="hold"/>
                                        <p:tgtEl>
                                          <p:spTgt spid="33"/>
                                        </p:tgtEl>
                                        <p:attrNameLst>
                                          <p:attrName>ppt_w</p:attrName>
                                        </p:attrNameLst>
                                      </p:cBhvr>
                                      <p:tavLst>
                                        <p:tav tm="0">
                                          <p:val>
                                            <p:fltVal val="0"/>
                                          </p:val>
                                        </p:tav>
                                        <p:tav tm="100000">
                                          <p:val>
                                            <p:strVal val="#ppt_w"/>
                                          </p:val>
                                        </p:tav>
                                      </p:tavLst>
                                    </p:anim>
                                    <p:anim calcmode="lin" valueType="num">
                                      <p:cBhvr>
                                        <p:cTn id="46" dur="500" fill="hold"/>
                                        <p:tgtEl>
                                          <p:spTgt spid="33"/>
                                        </p:tgtEl>
                                        <p:attrNameLst>
                                          <p:attrName>ppt_h</p:attrName>
                                        </p:attrNameLst>
                                      </p:cBhvr>
                                      <p:tavLst>
                                        <p:tav tm="0">
                                          <p:val>
                                            <p:fltVal val="0"/>
                                          </p:val>
                                        </p:tav>
                                        <p:tav tm="100000">
                                          <p:val>
                                            <p:strVal val="#ppt_h"/>
                                          </p:val>
                                        </p:tav>
                                      </p:tavLst>
                                    </p:anim>
                                    <p:animEffect transition="in" filter="fade">
                                      <p:cBhvr>
                                        <p:cTn id="47" dur="500"/>
                                        <p:tgtEl>
                                          <p:spTgt spid="33"/>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 calcmode="lin" valueType="num">
                                      <p:cBhvr>
                                        <p:cTn id="50" dur="500" fill="hold"/>
                                        <p:tgtEl>
                                          <p:spTgt spid="41"/>
                                        </p:tgtEl>
                                        <p:attrNameLst>
                                          <p:attrName>ppt_w</p:attrName>
                                        </p:attrNameLst>
                                      </p:cBhvr>
                                      <p:tavLst>
                                        <p:tav tm="0">
                                          <p:val>
                                            <p:fltVal val="0"/>
                                          </p:val>
                                        </p:tav>
                                        <p:tav tm="100000">
                                          <p:val>
                                            <p:strVal val="#ppt_w"/>
                                          </p:val>
                                        </p:tav>
                                      </p:tavLst>
                                    </p:anim>
                                    <p:anim calcmode="lin" valueType="num">
                                      <p:cBhvr>
                                        <p:cTn id="51" dur="500" fill="hold"/>
                                        <p:tgtEl>
                                          <p:spTgt spid="41"/>
                                        </p:tgtEl>
                                        <p:attrNameLst>
                                          <p:attrName>ppt_h</p:attrName>
                                        </p:attrNameLst>
                                      </p:cBhvr>
                                      <p:tavLst>
                                        <p:tav tm="0">
                                          <p:val>
                                            <p:fltVal val="0"/>
                                          </p:val>
                                        </p:tav>
                                        <p:tav tm="100000">
                                          <p:val>
                                            <p:strVal val="#ppt_h"/>
                                          </p:val>
                                        </p:tav>
                                      </p:tavLst>
                                    </p:anim>
                                    <p:animEffect transition="in" filter="fade">
                                      <p:cBhvr>
                                        <p:cTn id="52" dur="500"/>
                                        <p:tgtEl>
                                          <p:spTgt spid="41"/>
                                        </p:tgtEl>
                                      </p:cBhvr>
                                    </p:animEffect>
                                  </p:childTnLst>
                                </p:cTn>
                              </p:par>
                            </p:childTnLst>
                          </p:cTn>
                        </p:par>
                      </p:childTnLst>
                    </p:cTn>
                  </p:par>
                </p:childTnLst>
              </p:cTn>
              <p:nextCondLst>
                <p:cond evt="onClick" delay="0">
                  <p:tgtEl>
                    <p:spTgt spid="9"/>
                  </p:tgtEl>
                </p:cond>
              </p:nextCondLst>
            </p:seq>
            <p:seq concurrent="1" nextAc="seek">
              <p:cTn id="53" restart="whenNotActive" fill="hold" evtFilter="cancelBubble" nodeType="interactiveSeq">
                <p:stCondLst>
                  <p:cond evt="onClick" delay="0">
                    <p:tgtEl>
                      <p:spTgt spid="10"/>
                    </p:tgtEl>
                  </p:cond>
                </p:stCondLst>
                <p:endSync evt="end" delay="0">
                  <p:rtn val="all"/>
                </p:endSync>
                <p:childTnLst>
                  <p:par>
                    <p:cTn id="54" fill="hold" nodeType="clickPar">
                      <p:stCondLst>
                        <p:cond delay="0"/>
                      </p:stCondLst>
                      <p:childTnLst>
                        <p:par>
                          <p:cTn id="55" fill="hold" nodeType="withGroup">
                            <p:stCondLst>
                              <p:cond delay="0"/>
                            </p:stCondLst>
                            <p:childTnLst>
                              <p:par>
                                <p:cTn id="56" presetID="10" presetClass="entr" presetSubtype="0"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par>
                                <p:cTn id="59" presetID="53" presetClass="entr" presetSubtype="16" fill="hold" grpId="2"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p:cTn id="61" dur="500" fill="hold"/>
                                        <p:tgtEl>
                                          <p:spTgt spid="34"/>
                                        </p:tgtEl>
                                        <p:attrNameLst>
                                          <p:attrName>ppt_w</p:attrName>
                                        </p:attrNameLst>
                                      </p:cBhvr>
                                      <p:tavLst>
                                        <p:tav tm="0">
                                          <p:val>
                                            <p:fltVal val="0"/>
                                          </p:val>
                                        </p:tav>
                                        <p:tav tm="100000">
                                          <p:val>
                                            <p:strVal val="#ppt_w"/>
                                          </p:val>
                                        </p:tav>
                                      </p:tavLst>
                                    </p:anim>
                                    <p:anim calcmode="lin" valueType="num">
                                      <p:cBhvr>
                                        <p:cTn id="62" dur="500" fill="hold"/>
                                        <p:tgtEl>
                                          <p:spTgt spid="34"/>
                                        </p:tgtEl>
                                        <p:attrNameLst>
                                          <p:attrName>ppt_h</p:attrName>
                                        </p:attrNameLst>
                                      </p:cBhvr>
                                      <p:tavLst>
                                        <p:tav tm="0">
                                          <p:val>
                                            <p:fltVal val="0"/>
                                          </p:val>
                                        </p:tav>
                                        <p:tav tm="100000">
                                          <p:val>
                                            <p:strVal val="#ppt_h"/>
                                          </p:val>
                                        </p:tav>
                                      </p:tavLst>
                                    </p:anim>
                                    <p:animEffect transition="in" filter="fade">
                                      <p:cBhvr>
                                        <p:cTn id="63" dur="500"/>
                                        <p:tgtEl>
                                          <p:spTgt spid="34"/>
                                        </p:tgtEl>
                                      </p:cBhvr>
                                    </p:animEffect>
                                  </p:childTnLst>
                                </p:cTn>
                              </p:par>
                              <p:par>
                                <p:cTn id="64" presetID="53" presetClass="entr" presetSubtype="16" fill="hold" grpId="2"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fltVal val="0"/>
                                          </p:val>
                                        </p:tav>
                                        <p:tav tm="100000">
                                          <p:val>
                                            <p:strVal val="#ppt_h"/>
                                          </p:val>
                                        </p:tav>
                                      </p:tavLst>
                                    </p:anim>
                                    <p:animEffect transition="in" filter="fade">
                                      <p:cBhvr>
                                        <p:cTn id="68" dur="500"/>
                                        <p:tgtEl>
                                          <p:spTgt spid="35"/>
                                        </p:tgtEl>
                                      </p:cBhvr>
                                    </p:animEffect>
                                  </p:childTnLst>
                                </p:cTn>
                              </p:par>
                            </p:childTnLst>
                          </p:cTn>
                        </p:par>
                      </p:childTnLst>
                    </p:cTn>
                  </p:par>
                </p:childTnLst>
              </p:cTn>
              <p:nextCondLst>
                <p:cond evt="onClick" delay="0">
                  <p:tgtEl>
                    <p:spTgt spid="10"/>
                  </p:tgtEl>
                </p:cond>
              </p:nextCondLst>
            </p:seq>
            <p:seq concurrent="1" nextAc="seek">
              <p:cTn id="69" restart="whenNotActive" fill="hold" evtFilter="cancelBubble" nodeType="interactiveSeq">
                <p:stCondLst>
                  <p:cond evt="onClick" delay="0">
                    <p:tgtEl>
                      <p:spTgt spid="31"/>
                    </p:tgtEl>
                  </p:cond>
                </p:stCondLst>
                <p:endSync evt="end" delay="0">
                  <p:rtn val="all"/>
                </p:endSync>
                <p:childTnLst>
                  <p:par>
                    <p:cTn id="70" fill="hold">
                      <p:stCondLst>
                        <p:cond delay="0"/>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36"/>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37"/>
                                        </p:tgtEl>
                                        <p:attrNameLst>
                                          <p:attrName>style.visibility</p:attrName>
                                        </p:attrNameLst>
                                      </p:cBhvr>
                                      <p:to>
                                        <p:strVal val="visible"/>
                                      </p:to>
                                    </p:set>
                                  </p:childTnLst>
                                </p:cTn>
                              </p:par>
                            </p:childTnLst>
                          </p:cTn>
                        </p:par>
                        <p:par>
                          <p:cTn id="76" fill="hold">
                            <p:stCondLst>
                              <p:cond delay="0"/>
                            </p:stCondLst>
                            <p:childTnLst>
                              <p:par>
                                <p:cTn id="77" presetID="10" presetClass="exit" presetSubtype="0" fill="hold" grpId="0" nodeType="afterEffect">
                                  <p:stCondLst>
                                    <p:cond delay="0"/>
                                  </p:stCondLst>
                                  <p:childTnLst>
                                    <p:animEffect transition="out" filter="fade">
                                      <p:cBhvr>
                                        <p:cTn id="78" dur="500"/>
                                        <p:tgtEl>
                                          <p:spTgt spid="31"/>
                                        </p:tgtEl>
                                      </p:cBhvr>
                                    </p:animEffect>
                                    <p:set>
                                      <p:cBhvr>
                                        <p:cTn id="7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80" restart="whenNotActive" fill="hold" evtFilter="cancelBubble" nodeType="interactiveSeq">
                <p:stCondLst>
                  <p:cond evt="onClick" delay="0">
                    <p:tgtEl>
                      <p:spTgt spid="6"/>
                    </p:tgtEl>
                  </p:cond>
                </p:stCondLst>
                <p:endSync evt="end" delay="0">
                  <p:rtn val="all"/>
                </p:endSync>
                <p:childTnLst>
                  <p:par>
                    <p:cTn id="81" fill="hold">
                      <p:stCondLst>
                        <p:cond delay="0"/>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42"/>
                                        </p:tgtEl>
                                        <p:attrNameLst>
                                          <p:attrName>style.visibility</p:attrName>
                                        </p:attrNameLst>
                                      </p:cBhvr>
                                      <p:to>
                                        <p:strVal val="visible"/>
                                      </p:to>
                                    </p:set>
                                    <p:animEffect transition="in" filter="fade">
                                      <p:cBhvr>
                                        <p:cTn id="85" dur="500"/>
                                        <p:tgtEl>
                                          <p:spTgt spid="42"/>
                                        </p:tgtEl>
                                      </p:cBhvr>
                                    </p:animEffect>
                                  </p:childTnLst>
                                </p:cTn>
                              </p:par>
                              <p:par>
                                <p:cTn id="86" presetID="10" presetClass="exit" presetSubtype="0" fill="hold" nodeType="withEffect">
                                  <p:stCondLst>
                                    <p:cond delay="0"/>
                                  </p:stCondLst>
                                  <p:childTnLst>
                                    <p:animEffect transition="out" filter="fade">
                                      <p:cBhvr>
                                        <p:cTn id="87" dur="500"/>
                                        <p:tgtEl>
                                          <p:spTgt spid="6"/>
                                        </p:tgtEl>
                                      </p:cBhvr>
                                    </p:animEffect>
                                    <p:set>
                                      <p:cBhvr>
                                        <p:cTn id="88" dur="1" fill="hold">
                                          <p:stCondLst>
                                            <p:cond delay="499"/>
                                          </p:stCondLst>
                                        </p:cTn>
                                        <p:tgtEl>
                                          <p:spTgt spid="6"/>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10" presetClass="exit" presetSubtype="0" fill="hold" grpId="1" nodeType="clickEffect">
                                  <p:stCondLst>
                                    <p:cond delay="0"/>
                                  </p:stCondLst>
                                  <p:childTnLst>
                                    <p:animEffect transition="out" filter="fade">
                                      <p:cBhvr>
                                        <p:cTn id="92" dur="500"/>
                                        <p:tgtEl>
                                          <p:spTgt spid="42"/>
                                        </p:tgtEl>
                                      </p:cBhvr>
                                    </p:animEffect>
                                    <p:set>
                                      <p:cBhvr>
                                        <p:cTn id="93"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94" restart="whenNotActive" fill="hold" evtFilter="cancelBubble" nodeType="interactiveSeq">
                <p:stCondLst>
                  <p:cond evt="onClick" delay="0">
                    <p:tgtEl>
                      <p:spTgt spid="35"/>
                    </p:tgtEl>
                  </p:cond>
                </p:stCondLst>
                <p:endSync evt="end" delay="0">
                  <p:rtn val="all"/>
                </p:endSync>
                <p:childTnLst>
                  <p:par>
                    <p:cTn id="95" fill="hold">
                      <p:stCondLst>
                        <p:cond delay="0"/>
                      </p:stCondLst>
                      <p:childTnLst>
                        <p:par>
                          <p:cTn id="96" fill="hold">
                            <p:stCondLst>
                              <p:cond delay="0"/>
                            </p:stCondLst>
                            <p:childTnLst>
                              <p:par>
                                <p:cTn id="97" presetID="1" presetClass="exit" presetSubtype="0" fill="hold" grpId="3" nodeType="clickEffect">
                                  <p:stCondLst>
                                    <p:cond delay="0"/>
                                  </p:stCondLst>
                                  <p:childTnLst>
                                    <p:set>
                                      <p:cBhvr>
                                        <p:cTn id="98" dur="1" fill="hold">
                                          <p:stCondLst>
                                            <p:cond delay="0"/>
                                          </p:stCondLst>
                                        </p:cTn>
                                        <p:tgtEl>
                                          <p:spTgt spid="34"/>
                                        </p:tgtEl>
                                        <p:attrNameLst>
                                          <p:attrName>style.visibility</p:attrName>
                                        </p:attrNameLst>
                                      </p:cBhvr>
                                      <p:to>
                                        <p:strVal val="hidden"/>
                                      </p:to>
                                    </p:set>
                                  </p:childTnLst>
                                </p:cTn>
                              </p:par>
                              <p:par>
                                <p:cTn id="99" presetID="1" presetClass="exit" presetSubtype="0" fill="hold" grpId="3" nodeType="withEffect">
                                  <p:stCondLst>
                                    <p:cond delay="0"/>
                                  </p:stCondLst>
                                  <p:childTnLst>
                                    <p:set>
                                      <p:cBhvr>
                                        <p:cTn id="100" dur="1" fill="hold">
                                          <p:stCondLst>
                                            <p:cond delay="0"/>
                                          </p:stCondLst>
                                        </p:cTn>
                                        <p:tgtEl>
                                          <p:spTgt spid="35"/>
                                        </p:tgtEl>
                                        <p:attrNameLst>
                                          <p:attrName>style.visibility</p:attrName>
                                        </p:attrNameLst>
                                      </p:cBhvr>
                                      <p:to>
                                        <p:strVal val="hidden"/>
                                      </p:to>
                                    </p:set>
                                  </p:childTnLst>
                                </p:cTn>
                              </p:par>
                              <p:par>
                                <p:cTn id="101" presetID="1" presetClass="exit" presetSubtype="0" fill="hold" grpId="1" nodeType="withEffect">
                                  <p:stCondLst>
                                    <p:cond delay="0"/>
                                  </p:stCondLst>
                                  <p:childTnLst>
                                    <p:set>
                                      <p:cBhvr>
                                        <p:cTn id="102" dur="1" fill="hold">
                                          <p:stCondLst>
                                            <p:cond delay="0"/>
                                          </p:stCondLst>
                                        </p:cTn>
                                        <p:tgtEl>
                                          <p:spTgt spid="11"/>
                                        </p:tgtEl>
                                        <p:attrNameLst>
                                          <p:attrName>style.visibility</p:attrName>
                                        </p:attrNameLst>
                                      </p:cBhvr>
                                      <p:to>
                                        <p:strVal val="hidden"/>
                                      </p:to>
                                    </p:set>
                                  </p:childTnLst>
                                </p:cTn>
                              </p:par>
                              <p:par>
                                <p:cTn id="103" presetID="1" presetClass="exit" presetSubtype="0" fill="hold" grpId="1" nodeType="withEffect">
                                  <p:stCondLst>
                                    <p:cond delay="0"/>
                                  </p:stCondLst>
                                  <p:childTnLst>
                                    <p:set>
                                      <p:cBhvr>
                                        <p:cTn id="104" dur="1" fill="hold">
                                          <p:stCondLst>
                                            <p:cond delay="0"/>
                                          </p:stCondLst>
                                        </p:cTn>
                                        <p:tgtEl>
                                          <p:spTgt spid="12"/>
                                        </p:tgtEl>
                                        <p:attrNameLst>
                                          <p:attrName>style.visibility</p:attrName>
                                        </p:attrNameLst>
                                      </p:cBhvr>
                                      <p:to>
                                        <p:strVal val="hidden"/>
                                      </p:to>
                                    </p:set>
                                  </p:childTnLst>
                                </p:cTn>
                              </p:par>
                              <p:par>
                                <p:cTn id="105" presetID="1" presetClass="exit" presetSubtype="0" fill="hold" grpId="1" nodeType="withEffect">
                                  <p:stCondLst>
                                    <p:cond delay="0"/>
                                  </p:stCondLst>
                                  <p:childTnLst>
                                    <p:set>
                                      <p:cBhvr>
                                        <p:cTn id="106" dur="1" fill="hold">
                                          <p:stCondLst>
                                            <p:cond delay="0"/>
                                          </p:stCondLst>
                                        </p:cTn>
                                        <p:tgtEl>
                                          <p:spTgt spid="13"/>
                                        </p:tgtEl>
                                        <p:attrNameLst>
                                          <p:attrName>style.visibility</p:attrName>
                                        </p:attrNameLst>
                                      </p:cBhvr>
                                      <p:to>
                                        <p:strVal val="hidden"/>
                                      </p:to>
                                    </p:set>
                                  </p:childTnLst>
                                </p:cTn>
                              </p:par>
                              <p:par>
                                <p:cTn id="107" presetID="1" presetClass="exit" presetSubtype="0" fill="hold" grpId="1" nodeType="withEffect">
                                  <p:stCondLst>
                                    <p:cond delay="0"/>
                                  </p:stCondLst>
                                  <p:childTnLst>
                                    <p:set>
                                      <p:cBhvr>
                                        <p:cTn id="108" dur="1" fill="hold">
                                          <p:stCondLst>
                                            <p:cond delay="0"/>
                                          </p:stCondLst>
                                        </p:cTn>
                                        <p:tgtEl>
                                          <p:spTgt spid="33"/>
                                        </p:tgtEl>
                                        <p:attrNameLst>
                                          <p:attrName>style.visibility</p:attrName>
                                        </p:attrNameLst>
                                      </p:cBhvr>
                                      <p:to>
                                        <p:strVal val="hidden"/>
                                      </p:to>
                                    </p:set>
                                  </p:childTnLst>
                                </p:cTn>
                              </p:par>
                              <p:par>
                                <p:cTn id="109" presetID="1" presetClass="exit" presetSubtype="0" fill="hold" grpId="1" nodeType="withEffect">
                                  <p:stCondLst>
                                    <p:cond delay="0"/>
                                  </p:stCondLst>
                                  <p:childTnLst>
                                    <p:set>
                                      <p:cBhvr>
                                        <p:cTn id="110" dur="1" fill="hold">
                                          <p:stCondLst>
                                            <p:cond delay="0"/>
                                          </p:stCondLst>
                                        </p:cTn>
                                        <p:tgtEl>
                                          <p:spTgt spid="14"/>
                                        </p:tgtEl>
                                        <p:attrNameLst>
                                          <p:attrName>style.visibility</p:attrName>
                                        </p:attrNameLst>
                                      </p:cBhvr>
                                      <p:to>
                                        <p:strVal val="hidden"/>
                                      </p:to>
                                    </p:set>
                                  </p:childTnLst>
                                </p:cTn>
                              </p:par>
                              <p:par>
                                <p:cTn id="111" presetID="1" presetClass="exit" presetSubtype="0" fill="hold" grpId="1" nodeType="withEffect">
                                  <p:stCondLst>
                                    <p:cond delay="0"/>
                                  </p:stCondLst>
                                  <p:childTnLst>
                                    <p:set>
                                      <p:cBhvr>
                                        <p:cTn id="112" dur="1" fill="hold">
                                          <p:stCondLst>
                                            <p:cond delay="0"/>
                                          </p:stCondLst>
                                        </p:cTn>
                                        <p:tgtEl>
                                          <p:spTgt spid="36"/>
                                        </p:tgtEl>
                                        <p:attrNameLst>
                                          <p:attrName>style.visibility</p:attrName>
                                        </p:attrNameLst>
                                      </p:cBhvr>
                                      <p:to>
                                        <p:strVal val="hidden"/>
                                      </p:to>
                                    </p:set>
                                  </p:childTnLst>
                                </p:cTn>
                              </p:par>
                              <p:par>
                                <p:cTn id="113" presetID="1" presetClass="exit" presetSubtype="0" fill="hold" grpId="1" nodeType="withEffect">
                                  <p:stCondLst>
                                    <p:cond delay="0"/>
                                  </p:stCondLst>
                                  <p:childTnLst>
                                    <p:set>
                                      <p:cBhvr>
                                        <p:cTn id="114" dur="1" fill="hold">
                                          <p:stCondLst>
                                            <p:cond delay="0"/>
                                          </p:stCondLst>
                                        </p:cTn>
                                        <p:tgtEl>
                                          <p:spTgt spid="37"/>
                                        </p:tgtEl>
                                        <p:attrNameLst>
                                          <p:attrName>style.visibility</p:attrName>
                                        </p:attrNameLst>
                                      </p:cBhvr>
                                      <p:to>
                                        <p:strVal val="hidden"/>
                                      </p:to>
                                    </p:set>
                                  </p:childTnLst>
                                </p:cTn>
                              </p:par>
                              <p:par>
                                <p:cTn id="115" presetID="1" presetClass="entr" presetSubtype="0" fill="hold" grpId="1" nodeType="withEffect">
                                  <p:stCondLst>
                                    <p:cond delay="0"/>
                                  </p:stCondLst>
                                  <p:childTnLst>
                                    <p:set>
                                      <p:cBhvr>
                                        <p:cTn id="116" dur="1" fill="hold">
                                          <p:stCondLst>
                                            <p:cond delay="0"/>
                                          </p:stCondLst>
                                        </p:cTn>
                                        <p:tgtEl>
                                          <p:spTgt spid="31"/>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6"/>
                                        </p:tgtEl>
                                        <p:attrNameLst>
                                          <p:attrName>style.visibility</p:attrName>
                                        </p:attrNameLst>
                                      </p:cBhvr>
                                      <p:to>
                                        <p:strVal val="visible"/>
                                      </p:to>
                                    </p:set>
                                  </p:childTnLst>
                                </p:cTn>
                              </p:par>
                              <p:par>
                                <p:cTn id="119" presetID="1" presetClass="exit" presetSubtype="0" fill="hold" grpId="2" nodeType="withEffect">
                                  <p:stCondLst>
                                    <p:cond delay="0"/>
                                  </p:stCondLst>
                                  <p:childTnLst>
                                    <p:set>
                                      <p:cBhvr>
                                        <p:cTn id="120"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21" restart="whenNotActive" fill="hold" evtFilter="cancelBubble" nodeType="interactiveSeq">
                <p:stCondLst>
                  <p:cond evt="onClick" delay="0">
                    <p:tgtEl>
                      <p:spTgt spid="41"/>
                    </p:tgtEl>
                  </p:cond>
                </p:stCondLst>
                <p:endSync evt="end" delay="0">
                  <p:rtn val="all"/>
                </p:endSync>
                <p:childTnLst>
                  <p:par>
                    <p:cTn id="122" fill="hold">
                      <p:stCondLst>
                        <p:cond delay="0"/>
                      </p:stCondLst>
                      <p:childTnLst>
                        <p:par>
                          <p:cTn id="123" fill="hold">
                            <p:stCondLst>
                              <p:cond delay="0"/>
                            </p:stCondLst>
                            <p:childTnLst>
                              <p:par>
                                <p:cTn id="124" presetID="1" presetClass="exit" presetSubtype="0" fill="hold" grpId="2" nodeType="clickEffect">
                                  <p:stCondLst>
                                    <p:cond delay="0"/>
                                  </p:stCondLst>
                                  <p:childTnLst>
                                    <p:set>
                                      <p:cBhvr>
                                        <p:cTn id="125" dur="1" fill="hold">
                                          <p:stCondLst>
                                            <p:cond delay="0"/>
                                          </p:stCondLst>
                                        </p:cTn>
                                        <p:tgtEl>
                                          <p:spTgt spid="13"/>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7"/>
                                        </p:tgtEl>
                                        <p:attrNameLst>
                                          <p:attrName>style.visibility</p:attrName>
                                        </p:attrNameLst>
                                      </p:cBhvr>
                                      <p:to>
                                        <p:strVal val="hidden"/>
                                      </p:to>
                                    </p:set>
                                  </p:childTnLst>
                                </p:cTn>
                              </p:par>
                              <p:par>
                                <p:cTn id="128" presetID="1" presetClass="exit" presetSubtype="0" fill="hold" grpId="2" nodeType="withEffect">
                                  <p:stCondLst>
                                    <p:cond delay="0"/>
                                  </p:stCondLst>
                                  <p:childTnLst>
                                    <p:set>
                                      <p:cBhvr>
                                        <p:cTn id="129" dur="1" fill="hold">
                                          <p:stCondLst>
                                            <p:cond delay="0"/>
                                          </p:stCondLst>
                                        </p:cTn>
                                        <p:tgtEl>
                                          <p:spTgt spid="33"/>
                                        </p:tgtEl>
                                        <p:attrNameLst>
                                          <p:attrName>style.visibility</p:attrName>
                                        </p:attrNameLst>
                                      </p:cBhvr>
                                      <p:to>
                                        <p:strVal val="hidden"/>
                                      </p:to>
                                    </p:set>
                                  </p:childTnLst>
                                </p:cTn>
                              </p:par>
                              <p:par>
                                <p:cTn id="130" presetID="1" presetClass="exit" presetSubtype="0" fill="hold" grpId="3" nodeType="withEffect">
                                  <p:stCondLst>
                                    <p:cond delay="0"/>
                                  </p:stCondLst>
                                  <p:childTnLst>
                                    <p:set>
                                      <p:cBhvr>
                                        <p:cTn id="131" dur="1" fill="hold">
                                          <p:stCondLst>
                                            <p:cond delay="0"/>
                                          </p:stCondLst>
                                        </p:cTn>
                                        <p:tgtEl>
                                          <p:spTgt spid="42"/>
                                        </p:tgtEl>
                                        <p:attrNameLst>
                                          <p:attrName>style.visibility</p:attrName>
                                        </p:attrNameLst>
                                      </p:cBhvr>
                                      <p:to>
                                        <p:strVal val="hidden"/>
                                      </p:to>
                                    </p:set>
                                  </p:childTnLst>
                                </p:cTn>
                              </p:par>
                              <p:par>
                                <p:cTn id="132" presetID="1" presetClass="entr" presetSubtype="0" fill="hold" nodeType="withEffect">
                                  <p:stCondLst>
                                    <p:cond delay="0"/>
                                  </p:stCondLst>
                                  <p:childTnLst>
                                    <p:set>
                                      <p:cBhvr>
                                        <p:cTn id="133" dur="1" fill="hold">
                                          <p:stCondLst>
                                            <p:cond delay="0"/>
                                          </p:stCondLst>
                                        </p:cTn>
                                        <p:tgtEl>
                                          <p:spTgt spid="6"/>
                                        </p:tgtEl>
                                        <p:attrNameLst>
                                          <p:attrName>style.visibility</p:attrName>
                                        </p:attrNameLst>
                                      </p:cBhvr>
                                      <p:to>
                                        <p:strVal val="visible"/>
                                      </p:to>
                                    </p:set>
                                  </p:childTnLst>
                                </p:cTn>
                              </p:par>
                              <p:par>
                                <p:cTn id="134" presetID="1" presetClass="exit" presetSubtype="0" fill="hold" grpId="2" nodeType="withEffect">
                                  <p:stCondLst>
                                    <p:cond delay="0"/>
                                  </p:stCondLst>
                                  <p:childTnLst>
                                    <p:set>
                                      <p:cBhvr>
                                        <p:cTn id="135" dur="1" fill="hold">
                                          <p:stCondLst>
                                            <p:cond delay="0"/>
                                          </p:stCondLst>
                                        </p:cTn>
                                        <p:tgtEl>
                                          <p:spTgt spid="36"/>
                                        </p:tgtEl>
                                        <p:attrNameLst>
                                          <p:attrName>style.visibility</p:attrName>
                                        </p:attrNameLst>
                                      </p:cBhvr>
                                      <p:to>
                                        <p:strVal val="hidden"/>
                                      </p:to>
                                    </p:set>
                                  </p:childTnLst>
                                </p:cTn>
                              </p:par>
                              <p:par>
                                <p:cTn id="136" presetID="1" presetClass="exit" presetSubtype="0" fill="hold" grpId="2" nodeType="withEffect">
                                  <p:stCondLst>
                                    <p:cond delay="0"/>
                                  </p:stCondLst>
                                  <p:childTnLst>
                                    <p:set>
                                      <p:cBhvr>
                                        <p:cTn id="137" dur="1" fill="hold">
                                          <p:stCondLst>
                                            <p:cond delay="0"/>
                                          </p:stCondLst>
                                        </p:cTn>
                                        <p:tgtEl>
                                          <p:spTgt spid="37"/>
                                        </p:tgtEl>
                                        <p:attrNameLst>
                                          <p:attrName>style.visibility</p:attrName>
                                        </p:attrNameLst>
                                      </p:cBhvr>
                                      <p:to>
                                        <p:strVal val="hidden"/>
                                      </p:to>
                                    </p:set>
                                  </p:childTnLst>
                                </p:cTn>
                              </p:par>
                              <p:par>
                                <p:cTn id="138" presetID="1" presetClass="entr" presetSubtype="0" fill="hold" grpId="2" nodeType="withEffect">
                                  <p:stCondLst>
                                    <p:cond delay="0"/>
                                  </p:stCondLst>
                                  <p:childTnLst>
                                    <p:set>
                                      <p:cBhvr>
                                        <p:cTn id="139"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childTnLst>
        </p:cTn>
      </p:par>
    </p:tnLst>
    <p:bldLst>
      <p:bldP spid="11" grpId="0" animBg="1"/>
      <p:bldP spid="11" grpId="1" animBg="1"/>
      <p:bldP spid="12" grpId="0" animBg="1"/>
      <p:bldP spid="12" grpId="1" animBg="1"/>
      <p:bldP spid="13" grpId="0" animBg="1"/>
      <p:bldP spid="13" grpId="1" animBg="1"/>
      <p:bldP spid="13" grpId="2" animBg="1"/>
      <p:bldP spid="14" grpId="0" animBg="1"/>
      <p:bldP spid="14" grpId="1" animBg="1"/>
      <p:bldP spid="31" grpId="0" animBg="1"/>
      <p:bldP spid="31" grpId="1" animBg="1"/>
      <p:bldP spid="31" grpId="2" animBg="1"/>
      <p:bldP spid="35" grpId="0" animBg="1"/>
      <p:bldP spid="35" grpId="1" animBg="1"/>
      <p:bldP spid="35" grpId="2" animBg="1"/>
      <p:bldP spid="35" grpId="3" animBg="1"/>
      <p:bldP spid="41" grpId="0" animBg="1"/>
      <p:bldP spid="42" grpId="0" animBg="1"/>
      <p:bldP spid="42" grpId="1" animBg="1"/>
      <p:bldP spid="42" grpId="2" animBg="1"/>
      <p:bldP spid="42" grpId="3" animBg="1"/>
      <p:bldP spid="36" grpId="0" animBg="1"/>
      <p:bldP spid="36" grpId="1" animBg="1"/>
      <p:bldP spid="36" grpId="2" animBg="1"/>
      <p:bldP spid="37" grpId="0" animBg="1"/>
      <p:bldP spid="37" grpId="1" animBg="1"/>
      <p:bldP spid="37" grpId="2" animBg="1"/>
      <p:bldP spid="34" grpId="0" animBg="1"/>
      <p:bldP spid="34" grpId="1" animBg="1"/>
      <p:bldP spid="34" grpId="2" animBg="1"/>
      <p:bldP spid="34" grpId="3" animBg="1"/>
      <p:bldP spid="33" grpId="0" animBg="1"/>
      <p:bldP spid="33" grpId="1" animBg="1"/>
      <p:bldP spid="33" grpId="2"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a:extLst>
              <a:ext uri="{FF2B5EF4-FFF2-40B4-BE49-F238E27FC236}">
                <a16:creationId xmlns:a16="http://schemas.microsoft.com/office/drawing/2014/main" id="{C5FCB342-7CD8-4C54-90D6-FDC1490808C5}"/>
              </a:ext>
            </a:extLst>
          </p:cNvPr>
          <p:cNvGrpSpPr/>
          <p:nvPr/>
        </p:nvGrpSpPr>
        <p:grpSpPr>
          <a:xfrm>
            <a:off x="6380032" y="735724"/>
            <a:ext cx="2028801" cy="5053807"/>
            <a:chOff x="6380032" y="735724"/>
            <a:chExt cx="2028801" cy="5053807"/>
          </a:xfrm>
        </p:grpSpPr>
        <p:sp>
          <p:nvSpPr>
            <p:cNvPr id="53" name="Rectangle 52">
              <a:extLst>
                <a:ext uri="{FF2B5EF4-FFF2-40B4-BE49-F238E27FC236}">
                  <a16:creationId xmlns:a16="http://schemas.microsoft.com/office/drawing/2014/main" id="{FC386477-0929-46DD-8B4A-A8487FA03342}"/>
                </a:ext>
              </a:extLst>
            </p:cNvPr>
            <p:cNvSpPr/>
            <p:nvPr/>
          </p:nvSpPr>
          <p:spPr>
            <a:xfrm>
              <a:off x="6380032" y="735724"/>
              <a:ext cx="2028801" cy="5053807"/>
            </a:xfrm>
            <a:prstGeom prst="rect">
              <a:avLst/>
            </a:prstGeom>
            <a:solidFill>
              <a:srgbClr val="A873B0"/>
            </a:solidFill>
            <a:ln w="5715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4">
              <a:extLst>
                <a:ext uri="{FF2B5EF4-FFF2-40B4-BE49-F238E27FC236}">
                  <a16:creationId xmlns:a16="http://schemas.microsoft.com/office/drawing/2014/main" id="{A77F71CC-7A46-4375-8701-F0D1F51FEE9B}"/>
                </a:ext>
              </a:extLst>
            </p:cNvPr>
            <p:cNvSpPr>
              <a:spLocks noChangeArrowheads="1"/>
            </p:cNvSpPr>
            <p:nvPr/>
          </p:nvSpPr>
          <p:spPr bwMode="auto">
            <a:xfrm>
              <a:off x="6389725" y="767825"/>
              <a:ext cx="1984893" cy="539942"/>
            </a:xfrm>
            <a:prstGeom prst="rect">
              <a:avLst/>
            </a:prstGeom>
            <a:solidFill>
              <a:srgbClr val="FFFF0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£10 000</a:t>
              </a:r>
            </a:p>
          </p:txBody>
        </p:sp>
        <p:sp>
          <p:nvSpPr>
            <p:cNvPr id="55" name="Rectangle 4">
              <a:extLst>
                <a:ext uri="{FF2B5EF4-FFF2-40B4-BE49-F238E27FC236}">
                  <a16:creationId xmlns:a16="http://schemas.microsoft.com/office/drawing/2014/main" id="{BBE42E13-A79C-40B3-82C1-D0C85255689C}"/>
                </a:ext>
              </a:extLst>
            </p:cNvPr>
            <p:cNvSpPr>
              <a:spLocks noChangeArrowheads="1"/>
            </p:cNvSpPr>
            <p:nvPr/>
          </p:nvSpPr>
          <p:spPr bwMode="auto">
            <a:xfrm>
              <a:off x="6400128" y="5292689"/>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£1000</a:t>
              </a:r>
            </a:p>
          </p:txBody>
        </p:sp>
        <p:sp>
          <p:nvSpPr>
            <p:cNvPr id="56" name="Rectangle 4">
              <a:extLst>
                <a:ext uri="{FF2B5EF4-FFF2-40B4-BE49-F238E27FC236}">
                  <a16:creationId xmlns:a16="http://schemas.microsoft.com/office/drawing/2014/main" id="{91DA7000-0A41-4C5D-BDE2-47B682A4A90C}"/>
                </a:ext>
              </a:extLst>
            </p:cNvPr>
            <p:cNvSpPr>
              <a:spLocks noChangeArrowheads="1"/>
            </p:cNvSpPr>
            <p:nvPr/>
          </p:nvSpPr>
          <p:spPr bwMode="auto">
            <a:xfrm>
              <a:off x="6400128" y="479584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£2000</a:t>
              </a:r>
            </a:p>
          </p:txBody>
        </p:sp>
        <p:sp>
          <p:nvSpPr>
            <p:cNvPr id="57" name="Rectangle 4">
              <a:extLst>
                <a:ext uri="{FF2B5EF4-FFF2-40B4-BE49-F238E27FC236}">
                  <a16:creationId xmlns:a16="http://schemas.microsoft.com/office/drawing/2014/main" id="{A554A03E-21CB-45CD-BA50-8021300C73A2}"/>
                </a:ext>
              </a:extLst>
            </p:cNvPr>
            <p:cNvSpPr>
              <a:spLocks noChangeArrowheads="1"/>
            </p:cNvSpPr>
            <p:nvPr/>
          </p:nvSpPr>
          <p:spPr bwMode="auto">
            <a:xfrm>
              <a:off x="6400128" y="429348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£3000</a:t>
              </a:r>
            </a:p>
          </p:txBody>
        </p:sp>
        <p:sp>
          <p:nvSpPr>
            <p:cNvPr id="58" name="Rectangle 4">
              <a:extLst>
                <a:ext uri="{FF2B5EF4-FFF2-40B4-BE49-F238E27FC236}">
                  <a16:creationId xmlns:a16="http://schemas.microsoft.com/office/drawing/2014/main" id="{0A4607CE-2B17-42AB-A796-F3E02773DBAB}"/>
                </a:ext>
              </a:extLst>
            </p:cNvPr>
            <p:cNvSpPr>
              <a:spLocks noChangeArrowheads="1"/>
            </p:cNvSpPr>
            <p:nvPr/>
          </p:nvSpPr>
          <p:spPr bwMode="auto">
            <a:xfrm>
              <a:off x="6398339" y="379111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£4000</a:t>
              </a:r>
            </a:p>
          </p:txBody>
        </p:sp>
        <p:sp>
          <p:nvSpPr>
            <p:cNvPr id="59" name="Rectangle 4">
              <a:extLst>
                <a:ext uri="{FF2B5EF4-FFF2-40B4-BE49-F238E27FC236}">
                  <a16:creationId xmlns:a16="http://schemas.microsoft.com/office/drawing/2014/main" id="{680DE7AB-F8E8-403D-8ADA-AB0A3E29AB28}"/>
                </a:ext>
              </a:extLst>
            </p:cNvPr>
            <p:cNvSpPr>
              <a:spLocks noChangeArrowheads="1"/>
            </p:cNvSpPr>
            <p:nvPr/>
          </p:nvSpPr>
          <p:spPr bwMode="auto">
            <a:xfrm>
              <a:off x="6398339" y="3288752"/>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£5000</a:t>
              </a:r>
            </a:p>
          </p:txBody>
        </p:sp>
        <p:sp>
          <p:nvSpPr>
            <p:cNvPr id="60" name="Rectangle 4">
              <a:extLst>
                <a:ext uri="{FF2B5EF4-FFF2-40B4-BE49-F238E27FC236}">
                  <a16:creationId xmlns:a16="http://schemas.microsoft.com/office/drawing/2014/main" id="{44763682-DBA8-40F9-809C-B5480FAD9BE8}"/>
                </a:ext>
              </a:extLst>
            </p:cNvPr>
            <p:cNvSpPr>
              <a:spLocks noChangeArrowheads="1"/>
            </p:cNvSpPr>
            <p:nvPr/>
          </p:nvSpPr>
          <p:spPr bwMode="auto">
            <a:xfrm>
              <a:off x="6398339" y="2797441"/>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£6000</a:t>
              </a:r>
            </a:p>
          </p:txBody>
        </p:sp>
        <p:sp>
          <p:nvSpPr>
            <p:cNvPr id="61" name="Rectangle 4">
              <a:extLst>
                <a:ext uri="{FF2B5EF4-FFF2-40B4-BE49-F238E27FC236}">
                  <a16:creationId xmlns:a16="http://schemas.microsoft.com/office/drawing/2014/main" id="{CA426EC7-BE31-4DA4-A076-402B682A461B}"/>
                </a:ext>
              </a:extLst>
            </p:cNvPr>
            <p:cNvSpPr>
              <a:spLocks noChangeArrowheads="1"/>
            </p:cNvSpPr>
            <p:nvPr/>
          </p:nvSpPr>
          <p:spPr bwMode="auto">
            <a:xfrm>
              <a:off x="6398339" y="230068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£7000</a:t>
              </a:r>
            </a:p>
          </p:txBody>
        </p:sp>
        <p:sp>
          <p:nvSpPr>
            <p:cNvPr id="62" name="Rectangle 4">
              <a:extLst>
                <a:ext uri="{FF2B5EF4-FFF2-40B4-BE49-F238E27FC236}">
                  <a16:creationId xmlns:a16="http://schemas.microsoft.com/office/drawing/2014/main" id="{4A7F42C6-4F27-4131-9408-62C6057FAA4C}"/>
                </a:ext>
              </a:extLst>
            </p:cNvPr>
            <p:cNvSpPr>
              <a:spLocks noChangeArrowheads="1"/>
            </p:cNvSpPr>
            <p:nvPr/>
          </p:nvSpPr>
          <p:spPr bwMode="auto">
            <a:xfrm>
              <a:off x="6398339" y="1805277"/>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£8000</a:t>
              </a:r>
            </a:p>
          </p:txBody>
        </p:sp>
        <p:sp>
          <p:nvSpPr>
            <p:cNvPr id="63" name="Rectangle 4">
              <a:extLst>
                <a:ext uri="{FF2B5EF4-FFF2-40B4-BE49-F238E27FC236}">
                  <a16:creationId xmlns:a16="http://schemas.microsoft.com/office/drawing/2014/main" id="{E7A0B9EC-68A2-4292-A1AC-B5A5962D88EE}"/>
                </a:ext>
              </a:extLst>
            </p:cNvPr>
            <p:cNvSpPr>
              <a:spLocks noChangeArrowheads="1"/>
            </p:cNvSpPr>
            <p:nvPr/>
          </p:nvSpPr>
          <p:spPr bwMode="auto">
            <a:xfrm>
              <a:off x="6398339" y="1312960"/>
              <a:ext cx="1984893" cy="478387"/>
            </a:xfrm>
            <a:prstGeom prst="rect">
              <a:avLst/>
            </a:prstGeom>
            <a:solidFill>
              <a:srgbClr val="A873B0"/>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dirty="0">
                  <a:ln w="19050">
                    <a:noFill/>
                  </a:ln>
                  <a:solidFill>
                    <a:srgbClr val="232321"/>
                  </a:solidFill>
                  <a:cs typeface="Arial" panose="020B0604020202020204" pitchFamily="34" charset="0"/>
                </a:rPr>
                <a:t>£9000</a:t>
              </a:r>
            </a:p>
          </p:txBody>
        </p:sp>
      </p:grpSp>
      <p:sp>
        <p:nvSpPr>
          <p:cNvPr id="9218" name="Title 20">
            <a:extLst>
              <a:ext uri="{FF2B5EF4-FFF2-40B4-BE49-F238E27FC236}">
                <a16:creationId xmlns:a16="http://schemas.microsoft.com/office/drawing/2014/main" id="{643EDD3C-9106-400D-931A-ACB3DDF2EE37}"/>
              </a:ext>
            </a:extLst>
          </p:cNvPr>
          <p:cNvSpPr>
            <a:spLocks noGrp="1"/>
          </p:cNvSpPr>
          <p:nvPr>
            <p:ph type="title"/>
          </p:nvPr>
        </p:nvSpPr>
        <p:spPr>
          <a:xfrm>
            <a:off x="-780776" y="2757988"/>
            <a:ext cx="8220075" cy="347663"/>
          </a:xfrm>
        </p:spPr>
        <p:txBody>
          <a:bodyPr/>
          <a:lstStyle/>
          <a:p>
            <a:pPr eaLnBrk="1" hangingPunct="1"/>
            <a:r>
              <a:rPr lang="en-GB" altLang="en-US" sz="2400" dirty="0"/>
              <a:t>Question 10</a:t>
            </a:r>
          </a:p>
        </p:txBody>
      </p:sp>
      <p:sp>
        <p:nvSpPr>
          <p:cNvPr id="9219" name="Rectangle 4">
            <a:extLst>
              <a:ext uri="{FF2B5EF4-FFF2-40B4-BE49-F238E27FC236}">
                <a16:creationId xmlns:a16="http://schemas.microsoft.com/office/drawing/2014/main" id="{71252445-C6BD-4857-87D7-FB81E9B3EC93}"/>
              </a:ext>
            </a:extLst>
          </p:cNvPr>
          <p:cNvSpPr>
            <a:spLocks noChangeArrowheads="1"/>
          </p:cNvSpPr>
          <p:nvPr/>
        </p:nvSpPr>
        <p:spPr bwMode="auto">
          <a:xfrm>
            <a:off x="544946" y="3213575"/>
            <a:ext cx="5700938" cy="884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marL="0" marR="0" lvl="0" indent="0" algn="ctr" rtl="0">
              <a:lnSpc>
                <a:spcPct val="100000"/>
              </a:lnSpc>
              <a:spcBef>
                <a:spcPts val="0"/>
              </a:spcBef>
              <a:spcAft>
                <a:spcPts val="0"/>
              </a:spcAft>
              <a:buClr>
                <a:schemeClr val="dk1"/>
              </a:buClr>
              <a:buSzPts val="2400"/>
              <a:buFont typeface="Arial"/>
              <a:buNone/>
            </a:pPr>
            <a:r>
              <a:rPr lang="en-GB" sz="2400" b="1" dirty="0">
                <a:solidFill>
                  <a:schemeClr val="dk1"/>
                </a:solidFill>
              </a:rPr>
              <a:t>What is 73 496 </a:t>
            </a:r>
            <a:br>
              <a:rPr lang="en-GB" sz="2400" b="1" dirty="0">
                <a:solidFill>
                  <a:schemeClr val="dk1"/>
                </a:solidFill>
              </a:rPr>
            </a:br>
            <a:r>
              <a:rPr lang="en-GB" sz="2400" b="1" dirty="0">
                <a:solidFill>
                  <a:schemeClr val="dk1"/>
                </a:solidFill>
              </a:rPr>
              <a:t>divided by 10</a:t>
            </a:r>
            <a:r>
              <a:rPr lang="en-GB" sz="2400" b="1" dirty="0">
                <a:solidFill>
                  <a:schemeClr val="dk1"/>
                </a:solidFill>
                <a:latin typeface="Arial"/>
                <a:ea typeface="Arial"/>
                <a:cs typeface="Arial"/>
                <a:sym typeface="Arial"/>
              </a:rPr>
              <a:t>?</a:t>
            </a:r>
          </a:p>
        </p:txBody>
      </p:sp>
      <p:sp>
        <p:nvSpPr>
          <p:cNvPr id="4" name="Option 1">
            <a:extLst>
              <a:ext uri="{FF2B5EF4-FFF2-40B4-BE49-F238E27FC236}">
                <a16:creationId xmlns:a16="http://schemas.microsoft.com/office/drawing/2014/main" id="{D1DE12FD-05B5-45B9-81DE-0AAF533B25AB}"/>
              </a:ext>
            </a:extLst>
          </p:cNvPr>
          <p:cNvSpPr/>
          <p:nvPr/>
        </p:nvSpPr>
        <p:spPr>
          <a:xfrm>
            <a:off x="739163" y="4398625"/>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734.96</a:t>
            </a:r>
          </a:p>
        </p:txBody>
      </p:sp>
      <p:sp>
        <p:nvSpPr>
          <p:cNvPr id="8" name="Option 2">
            <a:extLst>
              <a:ext uri="{FF2B5EF4-FFF2-40B4-BE49-F238E27FC236}">
                <a16:creationId xmlns:a16="http://schemas.microsoft.com/office/drawing/2014/main" id="{BDBA5D05-92B0-4549-B7D9-7DD8901D9598}"/>
              </a:ext>
            </a:extLst>
          </p:cNvPr>
          <p:cNvSpPr/>
          <p:nvPr/>
        </p:nvSpPr>
        <p:spPr>
          <a:xfrm>
            <a:off x="3550870" y="4397134"/>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734.69</a:t>
            </a:r>
            <a:endParaRPr lang="en-GB" sz="4000" dirty="0"/>
          </a:p>
        </p:txBody>
      </p:sp>
      <p:sp>
        <p:nvSpPr>
          <p:cNvPr id="9" name="Option 3">
            <a:extLst>
              <a:ext uri="{FF2B5EF4-FFF2-40B4-BE49-F238E27FC236}">
                <a16:creationId xmlns:a16="http://schemas.microsoft.com/office/drawing/2014/main" id="{E7B430C7-4784-457E-B87E-FCD2E109E1D8}"/>
              </a:ext>
            </a:extLst>
          </p:cNvPr>
          <p:cNvSpPr/>
          <p:nvPr/>
        </p:nvSpPr>
        <p:spPr>
          <a:xfrm>
            <a:off x="739163" y="5278516"/>
            <a:ext cx="2590099" cy="526912"/>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7349.6</a:t>
            </a:r>
            <a:endParaRPr lang="en-GB" sz="4000" dirty="0"/>
          </a:p>
        </p:txBody>
      </p:sp>
      <p:sp>
        <p:nvSpPr>
          <p:cNvPr id="10" name="Option 4">
            <a:extLst>
              <a:ext uri="{FF2B5EF4-FFF2-40B4-BE49-F238E27FC236}">
                <a16:creationId xmlns:a16="http://schemas.microsoft.com/office/drawing/2014/main" id="{7D41A1ED-2706-4DB3-910D-95623BD97D30}"/>
              </a:ext>
            </a:extLst>
          </p:cNvPr>
          <p:cNvSpPr/>
          <p:nvPr/>
        </p:nvSpPr>
        <p:spPr>
          <a:xfrm>
            <a:off x="3550870" y="5278019"/>
            <a:ext cx="2590099" cy="527906"/>
          </a:xfrm>
          <a:prstGeom prst="bevel">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7346.9</a:t>
            </a:r>
            <a:endParaRPr lang="en-GB" sz="4000" dirty="0"/>
          </a:p>
        </p:txBody>
      </p:sp>
      <p:sp>
        <p:nvSpPr>
          <p:cNvPr id="11" name="Answer 1">
            <a:extLst>
              <a:ext uri="{FF2B5EF4-FFF2-40B4-BE49-F238E27FC236}">
                <a16:creationId xmlns:a16="http://schemas.microsoft.com/office/drawing/2014/main" id="{052DC99A-AE1F-4594-B501-8EFDB2D7C92D}"/>
              </a:ext>
            </a:extLst>
          </p:cNvPr>
          <p:cNvSpPr/>
          <p:nvPr/>
        </p:nvSpPr>
        <p:spPr>
          <a:xfrm>
            <a:off x="728761" y="4404986"/>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734.96</a:t>
            </a:r>
          </a:p>
        </p:txBody>
      </p:sp>
      <p:sp>
        <p:nvSpPr>
          <p:cNvPr id="12" name="Answer 2">
            <a:extLst>
              <a:ext uri="{FF2B5EF4-FFF2-40B4-BE49-F238E27FC236}">
                <a16:creationId xmlns:a16="http://schemas.microsoft.com/office/drawing/2014/main" id="{B00DD728-3553-4AAD-850C-F9C7C5FC08B9}"/>
              </a:ext>
            </a:extLst>
          </p:cNvPr>
          <p:cNvSpPr/>
          <p:nvPr/>
        </p:nvSpPr>
        <p:spPr>
          <a:xfrm>
            <a:off x="3551894" y="4397134"/>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734.69</a:t>
            </a:r>
          </a:p>
        </p:txBody>
      </p:sp>
      <p:sp>
        <p:nvSpPr>
          <p:cNvPr id="13" name="Answer 3">
            <a:extLst>
              <a:ext uri="{FF2B5EF4-FFF2-40B4-BE49-F238E27FC236}">
                <a16:creationId xmlns:a16="http://schemas.microsoft.com/office/drawing/2014/main" id="{24DD1305-F2A4-4DFE-B567-2965BF79C8F4}"/>
              </a:ext>
            </a:extLst>
          </p:cNvPr>
          <p:cNvSpPr/>
          <p:nvPr/>
        </p:nvSpPr>
        <p:spPr>
          <a:xfrm>
            <a:off x="744526" y="5278019"/>
            <a:ext cx="2590099" cy="526912"/>
          </a:xfrm>
          <a:prstGeom prst="bevel">
            <a:avLst/>
          </a:prstGeom>
          <a:solidFill>
            <a:srgbClr val="86BD34"/>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7349.6</a:t>
            </a:r>
            <a:endParaRPr lang="en-GB" sz="4000" dirty="0"/>
          </a:p>
        </p:txBody>
      </p:sp>
      <p:sp>
        <p:nvSpPr>
          <p:cNvPr id="14" name="Answer 4">
            <a:extLst>
              <a:ext uri="{FF2B5EF4-FFF2-40B4-BE49-F238E27FC236}">
                <a16:creationId xmlns:a16="http://schemas.microsoft.com/office/drawing/2014/main" id="{7C1A2281-B2FA-489C-809C-D9CF41E684C4}"/>
              </a:ext>
            </a:extLst>
          </p:cNvPr>
          <p:cNvSpPr/>
          <p:nvPr/>
        </p:nvSpPr>
        <p:spPr>
          <a:xfrm>
            <a:off x="3550188" y="5267929"/>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7346.9</a:t>
            </a:r>
            <a:endParaRPr lang="en-GB" sz="4000" dirty="0"/>
          </a:p>
        </p:txBody>
      </p:sp>
      <p:pic>
        <p:nvPicPr>
          <p:cNvPr id="16" name="Picture 15">
            <a:extLst>
              <a:ext uri="{FF2B5EF4-FFF2-40B4-BE49-F238E27FC236}">
                <a16:creationId xmlns:a16="http://schemas.microsoft.com/office/drawing/2014/main" id="{A005230A-7A68-4333-A4BE-BDF7F1FFE7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6570" y="11507"/>
            <a:ext cx="2453842" cy="2452342"/>
          </a:xfrm>
          <a:prstGeom prst="rect">
            <a:avLst/>
          </a:prstGeom>
        </p:spPr>
      </p:pic>
      <p:grpSp>
        <p:nvGrpSpPr>
          <p:cNvPr id="6" name="Group 5">
            <a:extLst>
              <a:ext uri="{FF2B5EF4-FFF2-40B4-BE49-F238E27FC236}">
                <a16:creationId xmlns:a16="http://schemas.microsoft.com/office/drawing/2014/main" id="{D52F29EA-B23B-4F77-9B2E-2E24616B2F95}"/>
              </a:ext>
            </a:extLst>
          </p:cNvPr>
          <p:cNvGrpSpPr/>
          <p:nvPr/>
        </p:nvGrpSpPr>
        <p:grpSpPr>
          <a:xfrm>
            <a:off x="4392226" y="1064032"/>
            <a:ext cx="1508316" cy="759261"/>
            <a:chOff x="4290629" y="1064032"/>
            <a:chExt cx="1508316" cy="759261"/>
          </a:xfrm>
        </p:grpSpPr>
        <p:sp>
          <p:nvSpPr>
            <p:cNvPr id="32" name="Rectangle 4">
              <a:extLst>
                <a:ext uri="{FF2B5EF4-FFF2-40B4-BE49-F238E27FC236}">
                  <a16:creationId xmlns:a16="http://schemas.microsoft.com/office/drawing/2014/main" id="{3F10C9D4-FEC4-4DA3-9B0A-794105D25A9B}"/>
                </a:ext>
              </a:extLst>
            </p:cNvPr>
            <p:cNvSpPr>
              <a:spLocks noChangeArrowheads="1"/>
            </p:cNvSpPr>
            <p:nvPr/>
          </p:nvSpPr>
          <p:spPr bwMode="auto">
            <a:xfrm>
              <a:off x="4290629" y="1064032"/>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2800" b="1" dirty="0">
                <a:ln w="19050">
                  <a:noFill/>
                </a:ln>
                <a:solidFill>
                  <a:srgbClr val="232321"/>
                </a:solidFill>
                <a:cs typeface="Arial" panose="020B0604020202020204" pitchFamily="34" charset="0"/>
              </a:endParaRPr>
            </a:p>
          </p:txBody>
        </p:sp>
        <p:pic>
          <p:nvPicPr>
            <p:cNvPr id="5" name="Picture 4">
              <a:extLst>
                <a:ext uri="{FF2B5EF4-FFF2-40B4-BE49-F238E27FC236}">
                  <a16:creationId xmlns:a16="http://schemas.microsoft.com/office/drawing/2014/main" id="{61375A7F-5A43-47D1-86D6-C70AA48E03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30921">
              <a:off x="4830861" y="1138571"/>
              <a:ext cx="452314" cy="610719"/>
            </a:xfrm>
            <a:prstGeom prst="rect">
              <a:avLst/>
            </a:prstGeom>
          </p:spPr>
        </p:pic>
      </p:grpSp>
      <p:sp>
        <p:nvSpPr>
          <p:cNvPr id="31" name="5050">
            <a:extLst>
              <a:ext uri="{FF2B5EF4-FFF2-40B4-BE49-F238E27FC236}">
                <a16:creationId xmlns:a16="http://schemas.microsoft.com/office/drawing/2014/main" id="{A19D9412-919B-4861-AB61-ACBF94FA5921}"/>
              </a:ext>
            </a:extLst>
          </p:cNvPr>
          <p:cNvSpPr>
            <a:spLocks noChangeArrowheads="1"/>
          </p:cNvSpPr>
          <p:nvPr/>
        </p:nvSpPr>
        <p:spPr bwMode="auto">
          <a:xfrm>
            <a:off x="2777738" y="1083208"/>
            <a:ext cx="1508316" cy="759261"/>
          </a:xfrm>
          <a:prstGeom prst="ellipse">
            <a:avLst/>
          </a:prstGeom>
          <a:solidFill>
            <a:schemeClr val="bg1"/>
          </a:solidFill>
          <a:ln w="28575">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50:50</a:t>
            </a:r>
          </a:p>
        </p:txBody>
      </p:sp>
      <p:sp>
        <p:nvSpPr>
          <p:cNvPr id="35" name="Play again">
            <a:hlinkClick r:id="rId4" action="ppaction://hlinksldjump"/>
            <a:extLst>
              <a:ext uri="{FF2B5EF4-FFF2-40B4-BE49-F238E27FC236}">
                <a16:creationId xmlns:a16="http://schemas.microsoft.com/office/drawing/2014/main" id="{A77D5E7D-2A97-4B11-8E08-99B84A170897}"/>
              </a:ext>
            </a:extLst>
          </p:cNvPr>
          <p:cNvSpPr>
            <a:spLocks noChangeArrowheads="1"/>
          </p:cNvSpPr>
          <p:nvPr/>
        </p:nvSpPr>
        <p:spPr bwMode="auto">
          <a:xfrm>
            <a:off x="3214217" y="3568346"/>
            <a:ext cx="2618913" cy="665486"/>
          </a:xfrm>
          <a:prstGeom prst="roundRect">
            <a:avLst/>
          </a:prstGeom>
          <a:solidFill>
            <a:srgbClr val="85BD33"/>
          </a:solidFill>
          <a:ln w="38100">
            <a:solidFill>
              <a:srgbClr val="FF0000"/>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3200" b="1" dirty="0">
                <a:ln w="19050">
                  <a:noFill/>
                </a:ln>
                <a:solidFill>
                  <a:srgbClr val="232321"/>
                </a:solidFill>
                <a:cs typeface="Arial" panose="020B0604020202020204" pitchFamily="34" charset="0"/>
              </a:rPr>
              <a:t>Play Again</a:t>
            </a:r>
          </a:p>
        </p:txBody>
      </p:sp>
      <p:sp>
        <p:nvSpPr>
          <p:cNvPr id="41" name="next question">
            <a:hlinkClick r:id="" action="ppaction://hlinkshowjump?jump=nextslide"/>
            <a:extLst>
              <a:ext uri="{FF2B5EF4-FFF2-40B4-BE49-F238E27FC236}">
                <a16:creationId xmlns:a16="http://schemas.microsoft.com/office/drawing/2014/main" id="{C2801192-328A-4DDA-9D29-2FCC43482A73}"/>
              </a:ext>
            </a:extLst>
          </p:cNvPr>
          <p:cNvSpPr>
            <a:spLocks noChangeArrowheads="1"/>
          </p:cNvSpPr>
          <p:nvPr/>
        </p:nvSpPr>
        <p:spPr bwMode="auto">
          <a:xfrm>
            <a:off x="3065361" y="6015037"/>
            <a:ext cx="2916623" cy="597383"/>
          </a:xfrm>
          <a:prstGeom prst="roundRect">
            <a:avLst/>
          </a:prstGeom>
          <a:solidFill>
            <a:schemeClr val="bg1"/>
          </a:solidFill>
          <a:ln w="38100">
            <a:solidFill>
              <a:srgbClr val="8C368C"/>
            </a:solidFill>
          </a:ln>
        </p:spPr>
        <p:txBody>
          <a:bodyPr wrap="square" lIns="0" tIns="36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cs typeface="Arial" panose="020B0604020202020204" pitchFamily="34" charset="0"/>
              </a:rPr>
              <a:t>Congratulations!</a:t>
            </a:r>
          </a:p>
        </p:txBody>
      </p:sp>
      <p:sp>
        <p:nvSpPr>
          <p:cNvPr id="42" name="Rectangle 4">
            <a:extLst>
              <a:ext uri="{FF2B5EF4-FFF2-40B4-BE49-F238E27FC236}">
                <a16:creationId xmlns:a16="http://schemas.microsoft.com/office/drawing/2014/main" id="{DBFD0C60-C2E5-4514-B969-5C8853AE3D11}"/>
              </a:ext>
            </a:extLst>
          </p:cNvPr>
          <p:cNvSpPr>
            <a:spLocks noChangeArrowheads="1"/>
          </p:cNvSpPr>
          <p:nvPr/>
        </p:nvSpPr>
        <p:spPr bwMode="auto">
          <a:xfrm>
            <a:off x="711969" y="1884139"/>
            <a:ext cx="7650045" cy="680379"/>
          </a:xfrm>
          <a:prstGeom prst="roundRect">
            <a:avLst>
              <a:gd name="adj" fmla="val 9196"/>
            </a:avLst>
          </a:prstGeom>
          <a:solidFill>
            <a:schemeClr val="bg1"/>
          </a:solidFill>
          <a:ln w="57150">
            <a:solidFill>
              <a:srgbClr val="8C368C"/>
            </a:solidFill>
          </a:ln>
        </p:spPr>
        <p:txBody>
          <a:bodyPr wrap="square" lIns="0" tIns="108000" rIns="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800" b="1" dirty="0">
                <a:ln w="19050">
                  <a:noFill/>
                </a:ln>
                <a:solidFill>
                  <a:srgbClr val="232321"/>
                </a:solidFill>
              </a:rPr>
              <a:t>ask a friend for help with this question!</a:t>
            </a:r>
          </a:p>
        </p:txBody>
      </p:sp>
      <p:sp>
        <p:nvSpPr>
          <p:cNvPr id="36" name="Answer 1">
            <a:extLst>
              <a:ext uri="{FF2B5EF4-FFF2-40B4-BE49-F238E27FC236}">
                <a16:creationId xmlns:a16="http://schemas.microsoft.com/office/drawing/2014/main" id="{C461117D-2C02-4B68-964B-75A78678D99E}"/>
              </a:ext>
            </a:extLst>
          </p:cNvPr>
          <p:cNvSpPr/>
          <p:nvPr/>
        </p:nvSpPr>
        <p:spPr>
          <a:xfrm>
            <a:off x="728761" y="4419331"/>
            <a:ext cx="2590099" cy="526912"/>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734.96</a:t>
            </a:r>
          </a:p>
        </p:txBody>
      </p:sp>
      <p:sp>
        <p:nvSpPr>
          <p:cNvPr id="37" name="Answer 4">
            <a:extLst>
              <a:ext uri="{FF2B5EF4-FFF2-40B4-BE49-F238E27FC236}">
                <a16:creationId xmlns:a16="http://schemas.microsoft.com/office/drawing/2014/main" id="{3DB9214C-0831-4B1F-A01B-6C4200B3BDDF}"/>
              </a:ext>
            </a:extLst>
          </p:cNvPr>
          <p:cNvSpPr/>
          <p:nvPr/>
        </p:nvSpPr>
        <p:spPr>
          <a:xfrm>
            <a:off x="3550187" y="5281116"/>
            <a:ext cx="2590099" cy="527906"/>
          </a:xfrm>
          <a:prstGeom prst="bevel">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0" anchor="ctr"/>
          <a:lstStyle/>
          <a:p>
            <a:pPr eaLnBrk="1" fontAlgn="auto" hangingPunct="1">
              <a:spcBef>
                <a:spcPts val="0"/>
              </a:spcBef>
              <a:spcAft>
                <a:spcPts val="0"/>
              </a:spcAft>
              <a:defRPr/>
            </a:pPr>
            <a:r>
              <a:rPr lang="en-GB" sz="2800" dirty="0"/>
              <a:t>7346.9</a:t>
            </a:r>
            <a:endParaRPr lang="en-GB" sz="4000" dirty="0"/>
          </a:p>
        </p:txBody>
      </p:sp>
      <p:sp>
        <p:nvSpPr>
          <p:cNvPr id="34" name="Game over">
            <a:extLst>
              <a:ext uri="{FF2B5EF4-FFF2-40B4-BE49-F238E27FC236}">
                <a16:creationId xmlns:a16="http://schemas.microsoft.com/office/drawing/2014/main" id="{7BAD8412-5C82-455D-BED5-278F10EAC4A8}"/>
              </a:ext>
            </a:extLst>
          </p:cNvPr>
          <p:cNvSpPr>
            <a:spLocks noChangeArrowheads="1"/>
          </p:cNvSpPr>
          <p:nvPr/>
        </p:nvSpPr>
        <p:spPr bwMode="auto">
          <a:xfrm>
            <a:off x="1853859" y="2122474"/>
            <a:ext cx="5261734" cy="1466449"/>
          </a:xfrm>
          <a:prstGeom prst="roundRect">
            <a:avLst>
              <a:gd name="adj" fmla="val 9196"/>
            </a:avLst>
          </a:prstGeom>
          <a:solidFill>
            <a:schemeClr val="bg1"/>
          </a:solidFill>
          <a:ln w="57150">
            <a:solidFill>
              <a:srgbClr val="FF00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7200" b="1" dirty="0">
                <a:ln w="19050">
                  <a:noFill/>
                </a:ln>
                <a:solidFill>
                  <a:srgbClr val="232321"/>
                </a:solidFill>
              </a:rPr>
              <a:t>Game Over!</a:t>
            </a:r>
            <a:endParaRPr lang="en-GB" altLang="en-US" sz="8000" b="1" dirty="0">
              <a:ln w="19050">
                <a:noFill/>
              </a:ln>
              <a:solidFill>
                <a:srgbClr val="232321"/>
              </a:solidFill>
            </a:endParaRPr>
          </a:p>
        </p:txBody>
      </p:sp>
      <p:pic>
        <p:nvPicPr>
          <p:cNvPr id="7" name="Tick">
            <a:extLst>
              <a:ext uri="{FF2B5EF4-FFF2-40B4-BE49-F238E27FC236}">
                <a16:creationId xmlns:a16="http://schemas.microsoft.com/office/drawing/2014/main" id="{56EAA764-837B-4ABA-8CE8-BF142332ABB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637950" y="4671210"/>
            <a:ext cx="1010240" cy="105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Rectangle 4">
            <a:extLst>
              <a:ext uri="{FF2B5EF4-FFF2-40B4-BE49-F238E27FC236}">
                <a16:creationId xmlns:a16="http://schemas.microsoft.com/office/drawing/2014/main" id="{8DB4578E-C4CD-4E6A-9271-36FF5B007ACB}"/>
              </a:ext>
            </a:extLst>
          </p:cNvPr>
          <p:cNvSpPr>
            <a:spLocks noChangeArrowheads="1"/>
          </p:cNvSpPr>
          <p:nvPr/>
        </p:nvSpPr>
        <p:spPr bwMode="auto">
          <a:xfrm>
            <a:off x="677986" y="2679399"/>
            <a:ext cx="7730847" cy="1595513"/>
          </a:xfrm>
          <a:prstGeom prst="roundRect">
            <a:avLst>
              <a:gd name="adj" fmla="val 9196"/>
            </a:avLst>
          </a:prstGeom>
          <a:solidFill>
            <a:schemeClr val="bg1"/>
          </a:solidFill>
          <a:ln w="57150">
            <a:solidFill>
              <a:srgbClr val="E5C800"/>
            </a:solidFill>
          </a:ln>
        </p:spPr>
        <p:txBody>
          <a:bodyPr wrap="square" lIns="72000" tIns="108000" rIns="72000" bIns="180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4000" b="1" dirty="0">
                <a:ln w="19050">
                  <a:noFill/>
                </a:ln>
                <a:solidFill>
                  <a:srgbClr val="232321"/>
                </a:solidFill>
              </a:rPr>
              <a:t>Correct answer!</a:t>
            </a:r>
            <a:br>
              <a:rPr lang="en-GB" altLang="en-US" sz="4000" b="1" dirty="0">
                <a:ln w="19050">
                  <a:noFill/>
                </a:ln>
                <a:solidFill>
                  <a:srgbClr val="232321"/>
                </a:solidFill>
              </a:rPr>
            </a:br>
            <a:r>
              <a:rPr lang="en-GB" altLang="en-US" sz="4000" b="1" dirty="0">
                <a:ln w="19050">
                  <a:noFill/>
                </a:ln>
                <a:solidFill>
                  <a:srgbClr val="232321"/>
                </a:solidFill>
              </a:rPr>
              <a:t>You have won </a:t>
            </a:r>
            <a:r>
              <a:rPr lang="en-GB" altLang="en-US" sz="4000" b="1" dirty="0">
                <a:ln w="19050">
                  <a:noFill/>
                </a:ln>
                <a:solidFill>
                  <a:srgbClr val="E5C800"/>
                </a:solidFill>
              </a:rPr>
              <a:t>£10 000</a:t>
            </a:r>
            <a:r>
              <a:rPr lang="en-GB" altLang="en-US" sz="4000" b="1" dirty="0">
                <a:ln w="19050">
                  <a:noFill/>
                </a:ln>
                <a:solidFill>
                  <a:srgbClr val="232321"/>
                </a:solidFill>
              </a:rPr>
              <a:t>!</a:t>
            </a:r>
            <a:endParaRPr lang="en-GB" altLang="en-US" sz="4400" b="1" dirty="0">
              <a:ln w="19050">
                <a:noFill/>
              </a:ln>
              <a:solidFill>
                <a:srgbClr val="232321"/>
              </a:solidFill>
            </a:endParaRPr>
          </a:p>
        </p:txBody>
      </p:sp>
    </p:spTree>
    <p:extLst>
      <p:ext uri="{BB962C8B-B14F-4D97-AF65-F5344CB8AC3E}">
        <p14:creationId xmlns:p14="http://schemas.microsoft.com/office/powerpoint/2010/main" val="31987285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nextCondLst>
                <p:cond evt="onClick" delay="0">
                  <p:tgtEl>
                    <p:spTgt spid="4"/>
                  </p:tgtEl>
                </p:cond>
              </p:nextCondLst>
            </p:seq>
            <p:seq concurrent="1" nextAc="seek">
              <p:cTn id="18" restart="whenNotActive" fill="hold" evtFilter="cancelBubble" nodeType="interactiveSeq">
                <p:stCondLst>
                  <p:cond evt="onClick" delay="0">
                    <p:tgtEl>
                      <p:spTgt spid="8"/>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53" presetClass="entr" presetSubtype="16" fill="hold" grpId="1"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1"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childTnLst>
                    </p:cTn>
                  </p:par>
                </p:childTnLst>
              </p:cTn>
              <p:nextCondLst>
                <p:cond evt="onClick" delay="0">
                  <p:tgtEl>
                    <p:spTgt spid="8"/>
                  </p:tgtEl>
                </p:cond>
              </p:nextCondLst>
            </p:seq>
            <p:seq concurrent="1" nextAc="seek">
              <p:cTn id="34" restart="whenNotActive" fill="hold" evtFilter="cancelBubble" nodeType="interactiveSeq">
                <p:stCondLst>
                  <p:cond evt="onClick" delay="0">
                    <p:tgtEl>
                      <p:spTgt spid="9"/>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10" presetClass="entr" presetSubtype="0"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p:cTn id="45" dur="500" fill="hold"/>
                                        <p:tgtEl>
                                          <p:spTgt spid="33"/>
                                        </p:tgtEl>
                                        <p:attrNameLst>
                                          <p:attrName>ppt_w</p:attrName>
                                        </p:attrNameLst>
                                      </p:cBhvr>
                                      <p:tavLst>
                                        <p:tav tm="0">
                                          <p:val>
                                            <p:fltVal val="0"/>
                                          </p:val>
                                        </p:tav>
                                        <p:tav tm="100000">
                                          <p:val>
                                            <p:strVal val="#ppt_w"/>
                                          </p:val>
                                        </p:tav>
                                      </p:tavLst>
                                    </p:anim>
                                    <p:anim calcmode="lin" valueType="num">
                                      <p:cBhvr>
                                        <p:cTn id="46" dur="500" fill="hold"/>
                                        <p:tgtEl>
                                          <p:spTgt spid="33"/>
                                        </p:tgtEl>
                                        <p:attrNameLst>
                                          <p:attrName>ppt_h</p:attrName>
                                        </p:attrNameLst>
                                      </p:cBhvr>
                                      <p:tavLst>
                                        <p:tav tm="0">
                                          <p:val>
                                            <p:fltVal val="0"/>
                                          </p:val>
                                        </p:tav>
                                        <p:tav tm="100000">
                                          <p:val>
                                            <p:strVal val="#ppt_h"/>
                                          </p:val>
                                        </p:tav>
                                      </p:tavLst>
                                    </p:anim>
                                    <p:animEffect transition="in" filter="fade">
                                      <p:cBhvr>
                                        <p:cTn id="47" dur="500"/>
                                        <p:tgtEl>
                                          <p:spTgt spid="33"/>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 calcmode="lin" valueType="num">
                                      <p:cBhvr>
                                        <p:cTn id="50" dur="500" fill="hold"/>
                                        <p:tgtEl>
                                          <p:spTgt spid="41"/>
                                        </p:tgtEl>
                                        <p:attrNameLst>
                                          <p:attrName>ppt_w</p:attrName>
                                        </p:attrNameLst>
                                      </p:cBhvr>
                                      <p:tavLst>
                                        <p:tav tm="0">
                                          <p:val>
                                            <p:fltVal val="0"/>
                                          </p:val>
                                        </p:tav>
                                        <p:tav tm="100000">
                                          <p:val>
                                            <p:strVal val="#ppt_w"/>
                                          </p:val>
                                        </p:tav>
                                      </p:tavLst>
                                    </p:anim>
                                    <p:anim calcmode="lin" valueType="num">
                                      <p:cBhvr>
                                        <p:cTn id="51" dur="500" fill="hold"/>
                                        <p:tgtEl>
                                          <p:spTgt spid="41"/>
                                        </p:tgtEl>
                                        <p:attrNameLst>
                                          <p:attrName>ppt_h</p:attrName>
                                        </p:attrNameLst>
                                      </p:cBhvr>
                                      <p:tavLst>
                                        <p:tav tm="0">
                                          <p:val>
                                            <p:fltVal val="0"/>
                                          </p:val>
                                        </p:tav>
                                        <p:tav tm="100000">
                                          <p:val>
                                            <p:strVal val="#ppt_h"/>
                                          </p:val>
                                        </p:tav>
                                      </p:tavLst>
                                    </p:anim>
                                    <p:animEffect transition="in" filter="fade">
                                      <p:cBhvr>
                                        <p:cTn id="52" dur="500"/>
                                        <p:tgtEl>
                                          <p:spTgt spid="41"/>
                                        </p:tgtEl>
                                      </p:cBhvr>
                                    </p:animEffect>
                                  </p:childTnLst>
                                </p:cTn>
                              </p:par>
                            </p:childTnLst>
                          </p:cTn>
                        </p:par>
                      </p:childTnLst>
                    </p:cTn>
                  </p:par>
                </p:childTnLst>
              </p:cTn>
              <p:nextCondLst>
                <p:cond evt="onClick" delay="0">
                  <p:tgtEl>
                    <p:spTgt spid="9"/>
                  </p:tgtEl>
                </p:cond>
              </p:nextCondLst>
            </p:seq>
            <p:seq concurrent="1" nextAc="seek">
              <p:cTn id="53" restart="whenNotActive" fill="hold" evtFilter="cancelBubble" nodeType="interactiveSeq">
                <p:stCondLst>
                  <p:cond evt="onClick" delay="0">
                    <p:tgtEl>
                      <p:spTgt spid="10"/>
                    </p:tgtEl>
                  </p:cond>
                </p:stCondLst>
                <p:endSync evt="end" delay="0">
                  <p:rtn val="all"/>
                </p:endSync>
                <p:childTnLst>
                  <p:par>
                    <p:cTn id="54" fill="hold" nodeType="clickPar">
                      <p:stCondLst>
                        <p:cond delay="0"/>
                      </p:stCondLst>
                      <p:childTnLst>
                        <p:par>
                          <p:cTn id="55" fill="hold" nodeType="withGroup">
                            <p:stCondLst>
                              <p:cond delay="0"/>
                            </p:stCondLst>
                            <p:childTnLst>
                              <p:par>
                                <p:cTn id="56" presetID="10" presetClass="entr" presetSubtype="0"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par>
                                <p:cTn id="59" presetID="53" presetClass="entr" presetSubtype="16" fill="hold" grpId="2"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p:cTn id="61" dur="500" fill="hold"/>
                                        <p:tgtEl>
                                          <p:spTgt spid="34"/>
                                        </p:tgtEl>
                                        <p:attrNameLst>
                                          <p:attrName>ppt_w</p:attrName>
                                        </p:attrNameLst>
                                      </p:cBhvr>
                                      <p:tavLst>
                                        <p:tav tm="0">
                                          <p:val>
                                            <p:fltVal val="0"/>
                                          </p:val>
                                        </p:tav>
                                        <p:tav tm="100000">
                                          <p:val>
                                            <p:strVal val="#ppt_w"/>
                                          </p:val>
                                        </p:tav>
                                      </p:tavLst>
                                    </p:anim>
                                    <p:anim calcmode="lin" valueType="num">
                                      <p:cBhvr>
                                        <p:cTn id="62" dur="500" fill="hold"/>
                                        <p:tgtEl>
                                          <p:spTgt spid="34"/>
                                        </p:tgtEl>
                                        <p:attrNameLst>
                                          <p:attrName>ppt_h</p:attrName>
                                        </p:attrNameLst>
                                      </p:cBhvr>
                                      <p:tavLst>
                                        <p:tav tm="0">
                                          <p:val>
                                            <p:fltVal val="0"/>
                                          </p:val>
                                        </p:tav>
                                        <p:tav tm="100000">
                                          <p:val>
                                            <p:strVal val="#ppt_h"/>
                                          </p:val>
                                        </p:tav>
                                      </p:tavLst>
                                    </p:anim>
                                    <p:animEffect transition="in" filter="fade">
                                      <p:cBhvr>
                                        <p:cTn id="63" dur="500"/>
                                        <p:tgtEl>
                                          <p:spTgt spid="34"/>
                                        </p:tgtEl>
                                      </p:cBhvr>
                                    </p:animEffect>
                                  </p:childTnLst>
                                </p:cTn>
                              </p:par>
                              <p:par>
                                <p:cTn id="64" presetID="53" presetClass="entr" presetSubtype="16" fill="hold" grpId="2"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500" fill="hold"/>
                                        <p:tgtEl>
                                          <p:spTgt spid="35"/>
                                        </p:tgtEl>
                                        <p:attrNameLst>
                                          <p:attrName>ppt_w</p:attrName>
                                        </p:attrNameLst>
                                      </p:cBhvr>
                                      <p:tavLst>
                                        <p:tav tm="0">
                                          <p:val>
                                            <p:fltVal val="0"/>
                                          </p:val>
                                        </p:tav>
                                        <p:tav tm="100000">
                                          <p:val>
                                            <p:strVal val="#ppt_w"/>
                                          </p:val>
                                        </p:tav>
                                      </p:tavLst>
                                    </p:anim>
                                    <p:anim calcmode="lin" valueType="num">
                                      <p:cBhvr>
                                        <p:cTn id="67" dur="500" fill="hold"/>
                                        <p:tgtEl>
                                          <p:spTgt spid="35"/>
                                        </p:tgtEl>
                                        <p:attrNameLst>
                                          <p:attrName>ppt_h</p:attrName>
                                        </p:attrNameLst>
                                      </p:cBhvr>
                                      <p:tavLst>
                                        <p:tav tm="0">
                                          <p:val>
                                            <p:fltVal val="0"/>
                                          </p:val>
                                        </p:tav>
                                        <p:tav tm="100000">
                                          <p:val>
                                            <p:strVal val="#ppt_h"/>
                                          </p:val>
                                        </p:tav>
                                      </p:tavLst>
                                    </p:anim>
                                    <p:animEffect transition="in" filter="fade">
                                      <p:cBhvr>
                                        <p:cTn id="68" dur="500"/>
                                        <p:tgtEl>
                                          <p:spTgt spid="35"/>
                                        </p:tgtEl>
                                      </p:cBhvr>
                                    </p:animEffect>
                                  </p:childTnLst>
                                </p:cTn>
                              </p:par>
                            </p:childTnLst>
                          </p:cTn>
                        </p:par>
                      </p:childTnLst>
                    </p:cTn>
                  </p:par>
                </p:childTnLst>
              </p:cTn>
              <p:nextCondLst>
                <p:cond evt="onClick" delay="0">
                  <p:tgtEl>
                    <p:spTgt spid="10"/>
                  </p:tgtEl>
                </p:cond>
              </p:nextCondLst>
            </p:seq>
            <p:seq concurrent="1" nextAc="seek">
              <p:cTn id="69" restart="whenNotActive" fill="hold" evtFilter="cancelBubble" nodeType="interactiveSeq">
                <p:stCondLst>
                  <p:cond evt="onClick" delay="0">
                    <p:tgtEl>
                      <p:spTgt spid="31"/>
                    </p:tgtEl>
                  </p:cond>
                </p:stCondLst>
                <p:endSync evt="end" delay="0">
                  <p:rtn val="all"/>
                </p:endSync>
                <p:childTnLst>
                  <p:par>
                    <p:cTn id="70" fill="hold">
                      <p:stCondLst>
                        <p:cond delay="0"/>
                      </p:stCondLst>
                      <p:childTnLst>
                        <p:par>
                          <p:cTn id="71" fill="hold">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36"/>
                                        </p:tgtEl>
                                        <p:attrNameLst>
                                          <p:attrName>style.visibility</p:attrName>
                                        </p:attrNameLst>
                                      </p:cBhvr>
                                      <p:to>
                                        <p:strVal val="visible"/>
                                      </p:to>
                                    </p:set>
                                  </p:childTnLst>
                                </p:cTn>
                              </p:par>
                              <p:par>
                                <p:cTn id="74" presetID="1" presetClass="entr" presetSubtype="0" fill="hold" grpId="0" nodeType="withEffect">
                                  <p:stCondLst>
                                    <p:cond delay="0"/>
                                  </p:stCondLst>
                                  <p:childTnLst>
                                    <p:set>
                                      <p:cBhvr>
                                        <p:cTn id="75" dur="1" fill="hold">
                                          <p:stCondLst>
                                            <p:cond delay="0"/>
                                          </p:stCondLst>
                                        </p:cTn>
                                        <p:tgtEl>
                                          <p:spTgt spid="37"/>
                                        </p:tgtEl>
                                        <p:attrNameLst>
                                          <p:attrName>style.visibility</p:attrName>
                                        </p:attrNameLst>
                                      </p:cBhvr>
                                      <p:to>
                                        <p:strVal val="visible"/>
                                      </p:to>
                                    </p:set>
                                  </p:childTnLst>
                                </p:cTn>
                              </p:par>
                            </p:childTnLst>
                          </p:cTn>
                        </p:par>
                        <p:par>
                          <p:cTn id="76" fill="hold">
                            <p:stCondLst>
                              <p:cond delay="0"/>
                            </p:stCondLst>
                            <p:childTnLst>
                              <p:par>
                                <p:cTn id="77" presetID="10" presetClass="exit" presetSubtype="0" fill="hold" grpId="0" nodeType="afterEffect">
                                  <p:stCondLst>
                                    <p:cond delay="0"/>
                                  </p:stCondLst>
                                  <p:childTnLst>
                                    <p:animEffect transition="out" filter="fade">
                                      <p:cBhvr>
                                        <p:cTn id="78" dur="500"/>
                                        <p:tgtEl>
                                          <p:spTgt spid="31"/>
                                        </p:tgtEl>
                                      </p:cBhvr>
                                    </p:animEffect>
                                    <p:set>
                                      <p:cBhvr>
                                        <p:cTn id="7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80" restart="whenNotActive" fill="hold" evtFilter="cancelBubble" nodeType="interactiveSeq">
                <p:stCondLst>
                  <p:cond evt="onClick" delay="0">
                    <p:tgtEl>
                      <p:spTgt spid="6"/>
                    </p:tgtEl>
                  </p:cond>
                </p:stCondLst>
                <p:endSync evt="end" delay="0">
                  <p:rtn val="all"/>
                </p:endSync>
                <p:childTnLst>
                  <p:par>
                    <p:cTn id="81" fill="hold">
                      <p:stCondLst>
                        <p:cond delay="0"/>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42"/>
                                        </p:tgtEl>
                                        <p:attrNameLst>
                                          <p:attrName>style.visibility</p:attrName>
                                        </p:attrNameLst>
                                      </p:cBhvr>
                                      <p:to>
                                        <p:strVal val="visible"/>
                                      </p:to>
                                    </p:set>
                                    <p:animEffect transition="in" filter="fade">
                                      <p:cBhvr>
                                        <p:cTn id="85" dur="500"/>
                                        <p:tgtEl>
                                          <p:spTgt spid="42"/>
                                        </p:tgtEl>
                                      </p:cBhvr>
                                    </p:animEffect>
                                  </p:childTnLst>
                                </p:cTn>
                              </p:par>
                              <p:par>
                                <p:cTn id="86" presetID="10" presetClass="exit" presetSubtype="0" fill="hold" nodeType="withEffect">
                                  <p:stCondLst>
                                    <p:cond delay="0"/>
                                  </p:stCondLst>
                                  <p:childTnLst>
                                    <p:animEffect transition="out" filter="fade">
                                      <p:cBhvr>
                                        <p:cTn id="87" dur="500"/>
                                        <p:tgtEl>
                                          <p:spTgt spid="6"/>
                                        </p:tgtEl>
                                      </p:cBhvr>
                                    </p:animEffect>
                                    <p:set>
                                      <p:cBhvr>
                                        <p:cTn id="88" dur="1" fill="hold">
                                          <p:stCondLst>
                                            <p:cond delay="499"/>
                                          </p:stCondLst>
                                        </p:cTn>
                                        <p:tgtEl>
                                          <p:spTgt spid="6"/>
                                        </p:tgtEl>
                                        <p:attrNameLst>
                                          <p:attrName>style.visibility</p:attrName>
                                        </p:attrNameLst>
                                      </p:cBhvr>
                                      <p:to>
                                        <p:strVal val="hidden"/>
                                      </p:to>
                                    </p:set>
                                  </p:childTnLst>
                                </p:cTn>
                              </p:par>
                            </p:childTnLst>
                          </p:cTn>
                        </p:par>
                      </p:childTnLst>
                    </p:cTn>
                  </p:par>
                  <p:par>
                    <p:cTn id="89" fill="hold">
                      <p:stCondLst>
                        <p:cond delay="indefinite"/>
                      </p:stCondLst>
                      <p:childTnLst>
                        <p:par>
                          <p:cTn id="90" fill="hold">
                            <p:stCondLst>
                              <p:cond delay="0"/>
                            </p:stCondLst>
                            <p:childTnLst>
                              <p:par>
                                <p:cTn id="91" presetID="10" presetClass="exit" presetSubtype="0" fill="hold" grpId="1" nodeType="clickEffect">
                                  <p:stCondLst>
                                    <p:cond delay="0"/>
                                  </p:stCondLst>
                                  <p:childTnLst>
                                    <p:animEffect transition="out" filter="fade">
                                      <p:cBhvr>
                                        <p:cTn id="92" dur="500"/>
                                        <p:tgtEl>
                                          <p:spTgt spid="42"/>
                                        </p:tgtEl>
                                      </p:cBhvr>
                                    </p:animEffect>
                                    <p:set>
                                      <p:cBhvr>
                                        <p:cTn id="93"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94" restart="whenNotActive" fill="hold" evtFilter="cancelBubble" nodeType="interactiveSeq">
                <p:stCondLst>
                  <p:cond evt="onClick" delay="0">
                    <p:tgtEl>
                      <p:spTgt spid="35"/>
                    </p:tgtEl>
                  </p:cond>
                </p:stCondLst>
                <p:endSync evt="end" delay="0">
                  <p:rtn val="all"/>
                </p:endSync>
                <p:childTnLst>
                  <p:par>
                    <p:cTn id="95" fill="hold">
                      <p:stCondLst>
                        <p:cond delay="0"/>
                      </p:stCondLst>
                      <p:childTnLst>
                        <p:par>
                          <p:cTn id="96" fill="hold">
                            <p:stCondLst>
                              <p:cond delay="0"/>
                            </p:stCondLst>
                            <p:childTnLst>
                              <p:par>
                                <p:cTn id="97" presetID="1" presetClass="exit" presetSubtype="0" fill="hold" grpId="3" nodeType="clickEffect">
                                  <p:stCondLst>
                                    <p:cond delay="0"/>
                                  </p:stCondLst>
                                  <p:childTnLst>
                                    <p:set>
                                      <p:cBhvr>
                                        <p:cTn id="98" dur="1" fill="hold">
                                          <p:stCondLst>
                                            <p:cond delay="0"/>
                                          </p:stCondLst>
                                        </p:cTn>
                                        <p:tgtEl>
                                          <p:spTgt spid="34"/>
                                        </p:tgtEl>
                                        <p:attrNameLst>
                                          <p:attrName>style.visibility</p:attrName>
                                        </p:attrNameLst>
                                      </p:cBhvr>
                                      <p:to>
                                        <p:strVal val="hidden"/>
                                      </p:to>
                                    </p:set>
                                  </p:childTnLst>
                                </p:cTn>
                              </p:par>
                              <p:par>
                                <p:cTn id="99" presetID="1" presetClass="exit" presetSubtype="0" fill="hold" grpId="3" nodeType="withEffect">
                                  <p:stCondLst>
                                    <p:cond delay="0"/>
                                  </p:stCondLst>
                                  <p:childTnLst>
                                    <p:set>
                                      <p:cBhvr>
                                        <p:cTn id="100" dur="1" fill="hold">
                                          <p:stCondLst>
                                            <p:cond delay="0"/>
                                          </p:stCondLst>
                                        </p:cTn>
                                        <p:tgtEl>
                                          <p:spTgt spid="35"/>
                                        </p:tgtEl>
                                        <p:attrNameLst>
                                          <p:attrName>style.visibility</p:attrName>
                                        </p:attrNameLst>
                                      </p:cBhvr>
                                      <p:to>
                                        <p:strVal val="hidden"/>
                                      </p:to>
                                    </p:set>
                                  </p:childTnLst>
                                </p:cTn>
                              </p:par>
                              <p:par>
                                <p:cTn id="101" presetID="1" presetClass="exit" presetSubtype="0" fill="hold" grpId="1" nodeType="withEffect">
                                  <p:stCondLst>
                                    <p:cond delay="0"/>
                                  </p:stCondLst>
                                  <p:childTnLst>
                                    <p:set>
                                      <p:cBhvr>
                                        <p:cTn id="102" dur="1" fill="hold">
                                          <p:stCondLst>
                                            <p:cond delay="0"/>
                                          </p:stCondLst>
                                        </p:cTn>
                                        <p:tgtEl>
                                          <p:spTgt spid="11"/>
                                        </p:tgtEl>
                                        <p:attrNameLst>
                                          <p:attrName>style.visibility</p:attrName>
                                        </p:attrNameLst>
                                      </p:cBhvr>
                                      <p:to>
                                        <p:strVal val="hidden"/>
                                      </p:to>
                                    </p:set>
                                  </p:childTnLst>
                                </p:cTn>
                              </p:par>
                              <p:par>
                                <p:cTn id="103" presetID="1" presetClass="exit" presetSubtype="0" fill="hold" grpId="1" nodeType="withEffect">
                                  <p:stCondLst>
                                    <p:cond delay="0"/>
                                  </p:stCondLst>
                                  <p:childTnLst>
                                    <p:set>
                                      <p:cBhvr>
                                        <p:cTn id="104" dur="1" fill="hold">
                                          <p:stCondLst>
                                            <p:cond delay="0"/>
                                          </p:stCondLst>
                                        </p:cTn>
                                        <p:tgtEl>
                                          <p:spTgt spid="12"/>
                                        </p:tgtEl>
                                        <p:attrNameLst>
                                          <p:attrName>style.visibility</p:attrName>
                                        </p:attrNameLst>
                                      </p:cBhvr>
                                      <p:to>
                                        <p:strVal val="hidden"/>
                                      </p:to>
                                    </p:set>
                                  </p:childTnLst>
                                </p:cTn>
                              </p:par>
                              <p:par>
                                <p:cTn id="105" presetID="1" presetClass="exit" presetSubtype="0" fill="hold" grpId="1" nodeType="withEffect">
                                  <p:stCondLst>
                                    <p:cond delay="0"/>
                                  </p:stCondLst>
                                  <p:childTnLst>
                                    <p:set>
                                      <p:cBhvr>
                                        <p:cTn id="106" dur="1" fill="hold">
                                          <p:stCondLst>
                                            <p:cond delay="0"/>
                                          </p:stCondLst>
                                        </p:cTn>
                                        <p:tgtEl>
                                          <p:spTgt spid="13"/>
                                        </p:tgtEl>
                                        <p:attrNameLst>
                                          <p:attrName>style.visibility</p:attrName>
                                        </p:attrNameLst>
                                      </p:cBhvr>
                                      <p:to>
                                        <p:strVal val="hidden"/>
                                      </p:to>
                                    </p:set>
                                  </p:childTnLst>
                                </p:cTn>
                              </p:par>
                              <p:par>
                                <p:cTn id="107" presetID="1" presetClass="exit" presetSubtype="0" fill="hold" grpId="1" nodeType="withEffect">
                                  <p:stCondLst>
                                    <p:cond delay="0"/>
                                  </p:stCondLst>
                                  <p:childTnLst>
                                    <p:set>
                                      <p:cBhvr>
                                        <p:cTn id="108" dur="1" fill="hold">
                                          <p:stCondLst>
                                            <p:cond delay="0"/>
                                          </p:stCondLst>
                                        </p:cTn>
                                        <p:tgtEl>
                                          <p:spTgt spid="33"/>
                                        </p:tgtEl>
                                        <p:attrNameLst>
                                          <p:attrName>style.visibility</p:attrName>
                                        </p:attrNameLst>
                                      </p:cBhvr>
                                      <p:to>
                                        <p:strVal val="hidden"/>
                                      </p:to>
                                    </p:set>
                                  </p:childTnLst>
                                </p:cTn>
                              </p:par>
                              <p:par>
                                <p:cTn id="109" presetID="1" presetClass="exit" presetSubtype="0" fill="hold" grpId="1" nodeType="withEffect">
                                  <p:stCondLst>
                                    <p:cond delay="0"/>
                                  </p:stCondLst>
                                  <p:childTnLst>
                                    <p:set>
                                      <p:cBhvr>
                                        <p:cTn id="110" dur="1" fill="hold">
                                          <p:stCondLst>
                                            <p:cond delay="0"/>
                                          </p:stCondLst>
                                        </p:cTn>
                                        <p:tgtEl>
                                          <p:spTgt spid="14"/>
                                        </p:tgtEl>
                                        <p:attrNameLst>
                                          <p:attrName>style.visibility</p:attrName>
                                        </p:attrNameLst>
                                      </p:cBhvr>
                                      <p:to>
                                        <p:strVal val="hidden"/>
                                      </p:to>
                                    </p:set>
                                  </p:childTnLst>
                                </p:cTn>
                              </p:par>
                              <p:par>
                                <p:cTn id="111" presetID="1" presetClass="exit" presetSubtype="0" fill="hold" grpId="1" nodeType="withEffect">
                                  <p:stCondLst>
                                    <p:cond delay="0"/>
                                  </p:stCondLst>
                                  <p:childTnLst>
                                    <p:set>
                                      <p:cBhvr>
                                        <p:cTn id="112" dur="1" fill="hold">
                                          <p:stCondLst>
                                            <p:cond delay="0"/>
                                          </p:stCondLst>
                                        </p:cTn>
                                        <p:tgtEl>
                                          <p:spTgt spid="36"/>
                                        </p:tgtEl>
                                        <p:attrNameLst>
                                          <p:attrName>style.visibility</p:attrName>
                                        </p:attrNameLst>
                                      </p:cBhvr>
                                      <p:to>
                                        <p:strVal val="hidden"/>
                                      </p:to>
                                    </p:set>
                                  </p:childTnLst>
                                </p:cTn>
                              </p:par>
                              <p:par>
                                <p:cTn id="113" presetID="1" presetClass="exit" presetSubtype="0" fill="hold" grpId="1" nodeType="withEffect">
                                  <p:stCondLst>
                                    <p:cond delay="0"/>
                                  </p:stCondLst>
                                  <p:childTnLst>
                                    <p:set>
                                      <p:cBhvr>
                                        <p:cTn id="114" dur="1" fill="hold">
                                          <p:stCondLst>
                                            <p:cond delay="0"/>
                                          </p:stCondLst>
                                        </p:cTn>
                                        <p:tgtEl>
                                          <p:spTgt spid="37"/>
                                        </p:tgtEl>
                                        <p:attrNameLst>
                                          <p:attrName>style.visibility</p:attrName>
                                        </p:attrNameLst>
                                      </p:cBhvr>
                                      <p:to>
                                        <p:strVal val="hidden"/>
                                      </p:to>
                                    </p:set>
                                  </p:childTnLst>
                                </p:cTn>
                              </p:par>
                              <p:par>
                                <p:cTn id="115" presetID="1" presetClass="entr" presetSubtype="0" fill="hold" grpId="1" nodeType="withEffect">
                                  <p:stCondLst>
                                    <p:cond delay="0"/>
                                  </p:stCondLst>
                                  <p:childTnLst>
                                    <p:set>
                                      <p:cBhvr>
                                        <p:cTn id="116" dur="1" fill="hold">
                                          <p:stCondLst>
                                            <p:cond delay="0"/>
                                          </p:stCondLst>
                                        </p:cTn>
                                        <p:tgtEl>
                                          <p:spTgt spid="31"/>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6"/>
                                        </p:tgtEl>
                                        <p:attrNameLst>
                                          <p:attrName>style.visibility</p:attrName>
                                        </p:attrNameLst>
                                      </p:cBhvr>
                                      <p:to>
                                        <p:strVal val="visible"/>
                                      </p:to>
                                    </p:set>
                                  </p:childTnLst>
                                </p:cTn>
                              </p:par>
                              <p:par>
                                <p:cTn id="119" presetID="1" presetClass="exit" presetSubtype="0" fill="hold" grpId="2" nodeType="withEffect">
                                  <p:stCondLst>
                                    <p:cond delay="0"/>
                                  </p:stCondLst>
                                  <p:childTnLst>
                                    <p:set>
                                      <p:cBhvr>
                                        <p:cTn id="120"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21" restart="whenNotActive" fill="hold" evtFilter="cancelBubble" nodeType="interactiveSeq">
                <p:stCondLst>
                  <p:cond evt="onClick" delay="0">
                    <p:tgtEl>
                      <p:spTgt spid="41"/>
                    </p:tgtEl>
                  </p:cond>
                </p:stCondLst>
                <p:endSync evt="end" delay="0">
                  <p:rtn val="all"/>
                </p:endSync>
                <p:childTnLst>
                  <p:par>
                    <p:cTn id="122" fill="hold">
                      <p:stCondLst>
                        <p:cond delay="0"/>
                      </p:stCondLst>
                      <p:childTnLst>
                        <p:par>
                          <p:cTn id="123" fill="hold">
                            <p:stCondLst>
                              <p:cond delay="0"/>
                            </p:stCondLst>
                            <p:childTnLst>
                              <p:par>
                                <p:cTn id="124" presetID="1" presetClass="exit" presetSubtype="0" fill="hold" grpId="2" nodeType="clickEffect">
                                  <p:stCondLst>
                                    <p:cond delay="0"/>
                                  </p:stCondLst>
                                  <p:childTnLst>
                                    <p:set>
                                      <p:cBhvr>
                                        <p:cTn id="125" dur="1" fill="hold">
                                          <p:stCondLst>
                                            <p:cond delay="0"/>
                                          </p:stCondLst>
                                        </p:cTn>
                                        <p:tgtEl>
                                          <p:spTgt spid="13"/>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7"/>
                                        </p:tgtEl>
                                        <p:attrNameLst>
                                          <p:attrName>style.visibility</p:attrName>
                                        </p:attrNameLst>
                                      </p:cBhvr>
                                      <p:to>
                                        <p:strVal val="hidden"/>
                                      </p:to>
                                    </p:set>
                                  </p:childTnLst>
                                </p:cTn>
                              </p:par>
                              <p:par>
                                <p:cTn id="128" presetID="1" presetClass="exit" presetSubtype="0" fill="hold" grpId="2" nodeType="withEffect">
                                  <p:stCondLst>
                                    <p:cond delay="0"/>
                                  </p:stCondLst>
                                  <p:childTnLst>
                                    <p:set>
                                      <p:cBhvr>
                                        <p:cTn id="129" dur="1" fill="hold">
                                          <p:stCondLst>
                                            <p:cond delay="0"/>
                                          </p:stCondLst>
                                        </p:cTn>
                                        <p:tgtEl>
                                          <p:spTgt spid="33"/>
                                        </p:tgtEl>
                                        <p:attrNameLst>
                                          <p:attrName>style.visibility</p:attrName>
                                        </p:attrNameLst>
                                      </p:cBhvr>
                                      <p:to>
                                        <p:strVal val="hidden"/>
                                      </p:to>
                                    </p:set>
                                  </p:childTnLst>
                                </p:cTn>
                              </p:par>
                              <p:par>
                                <p:cTn id="130" presetID="1" presetClass="exit" presetSubtype="0" fill="hold" grpId="3" nodeType="withEffect">
                                  <p:stCondLst>
                                    <p:cond delay="0"/>
                                  </p:stCondLst>
                                  <p:childTnLst>
                                    <p:set>
                                      <p:cBhvr>
                                        <p:cTn id="131" dur="1" fill="hold">
                                          <p:stCondLst>
                                            <p:cond delay="0"/>
                                          </p:stCondLst>
                                        </p:cTn>
                                        <p:tgtEl>
                                          <p:spTgt spid="42"/>
                                        </p:tgtEl>
                                        <p:attrNameLst>
                                          <p:attrName>style.visibility</p:attrName>
                                        </p:attrNameLst>
                                      </p:cBhvr>
                                      <p:to>
                                        <p:strVal val="hidden"/>
                                      </p:to>
                                    </p:set>
                                  </p:childTnLst>
                                </p:cTn>
                              </p:par>
                              <p:par>
                                <p:cTn id="132" presetID="1" presetClass="entr" presetSubtype="0" fill="hold" nodeType="withEffect">
                                  <p:stCondLst>
                                    <p:cond delay="0"/>
                                  </p:stCondLst>
                                  <p:childTnLst>
                                    <p:set>
                                      <p:cBhvr>
                                        <p:cTn id="133" dur="1" fill="hold">
                                          <p:stCondLst>
                                            <p:cond delay="0"/>
                                          </p:stCondLst>
                                        </p:cTn>
                                        <p:tgtEl>
                                          <p:spTgt spid="6"/>
                                        </p:tgtEl>
                                        <p:attrNameLst>
                                          <p:attrName>style.visibility</p:attrName>
                                        </p:attrNameLst>
                                      </p:cBhvr>
                                      <p:to>
                                        <p:strVal val="visible"/>
                                      </p:to>
                                    </p:set>
                                  </p:childTnLst>
                                </p:cTn>
                              </p:par>
                              <p:par>
                                <p:cTn id="134" presetID="1" presetClass="exit" presetSubtype="0" fill="hold" grpId="2" nodeType="withEffect">
                                  <p:stCondLst>
                                    <p:cond delay="0"/>
                                  </p:stCondLst>
                                  <p:childTnLst>
                                    <p:set>
                                      <p:cBhvr>
                                        <p:cTn id="135" dur="1" fill="hold">
                                          <p:stCondLst>
                                            <p:cond delay="0"/>
                                          </p:stCondLst>
                                        </p:cTn>
                                        <p:tgtEl>
                                          <p:spTgt spid="36"/>
                                        </p:tgtEl>
                                        <p:attrNameLst>
                                          <p:attrName>style.visibility</p:attrName>
                                        </p:attrNameLst>
                                      </p:cBhvr>
                                      <p:to>
                                        <p:strVal val="hidden"/>
                                      </p:to>
                                    </p:set>
                                  </p:childTnLst>
                                </p:cTn>
                              </p:par>
                              <p:par>
                                <p:cTn id="136" presetID="1" presetClass="exit" presetSubtype="0" fill="hold" grpId="2" nodeType="withEffect">
                                  <p:stCondLst>
                                    <p:cond delay="0"/>
                                  </p:stCondLst>
                                  <p:childTnLst>
                                    <p:set>
                                      <p:cBhvr>
                                        <p:cTn id="137" dur="1" fill="hold">
                                          <p:stCondLst>
                                            <p:cond delay="0"/>
                                          </p:stCondLst>
                                        </p:cTn>
                                        <p:tgtEl>
                                          <p:spTgt spid="37"/>
                                        </p:tgtEl>
                                        <p:attrNameLst>
                                          <p:attrName>style.visibility</p:attrName>
                                        </p:attrNameLst>
                                      </p:cBhvr>
                                      <p:to>
                                        <p:strVal val="hidden"/>
                                      </p:to>
                                    </p:set>
                                  </p:childTnLst>
                                </p:cTn>
                              </p:par>
                              <p:par>
                                <p:cTn id="138" presetID="1" presetClass="entr" presetSubtype="0" fill="hold" grpId="2" nodeType="withEffect">
                                  <p:stCondLst>
                                    <p:cond delay="0"/>
                                  </p:stCondLst>
                                  <p:childTnLst>
                                    <p:set>
                                      <p:cBhvr>
                                        <p:cTn id="139"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childTnLst>
        </p:cTn>
      </p:par>
    </p:tnLst>
    <p:bldLst>
      <p:bldP spid="11" grpId="0" animBg="1"/>
      <p:bldP spid="11" grpId="1" animBg="1"/>
      <p:bldP spid="12" grpId="0" animBg="1"/>
      <p:bldP spid="12" grpId="1" animBg="1"/>
      <p:bldP spid="13" grpId="0" animBg="1"/>
      <p:bldP spid="13" grpId="1" animBg="1"/>
      <p:bldP spid="13" grpId="2" animBg="1"/>
      <p:bldP spid="14" grpId="0" animBg="1"/>
      <p:bldP spid="14" grpId="1" animBg="1"/>
      <p:bldP spid="31" grpId="0" animBg="1"/>
      <p:bldP spid="31" grpId="1" animBg="1"/>
      <p:bldP spid="31" grpId="2" animBg="1"/>
      <p:bldP spid="35" grpId="0" animBg="1"/>
      <p:bldP spid="35" grpId="1" animBg="1"/>
      <p:bldP spid="35" grpId="2" animBg="1"/>
      <p:bldP spid="35" grpId="3" animBg="1"/>
      <p:bldP spid="41" grpId="0" animBg="1"/>
      <p:bldP spid="42" grpId="0" animBg="1"/>
      <p:bldP spid="42" grpId="1" animBg="1"/>
      <p:bldP spid="42" grpId="2" animBg="1"/>
      <p:bldP spid="42" grpId="3" animBg="1"/>
      <p:bldP spid="36" grpId="0" animBg="1"/>
      <p:bldP spid="36" grpId="1" animBg="1"/>
      <p:bldP spid="36" grpId="2" animBg="1"/>
      <p:bldP spid="37" grpId="0" animBg="1"/>
      <p:bldP spid="37" grpId="1" animBg="1"/>
      <p:bldP spid="37" grpId="2" animBg="1"/>
      <p:bldP spid="34" grpId="0" animBg="1"/>
      <p:bldP spid="34" grpId="1" animBg="1"/>
      <p:bldP spid="34" grpId="2" animBg="1"/>
      <p:bldP spid="34" grpId="3" animBg="1"/>
      <p:bldP spid="33" grpId="0" animBg="1"/>
      <p:bldP spid="33" grpId="1" animBg="1"/>
      <p:bldP spid="33" grpId="2"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1032</TotalTime>
  <Words>886</Words>
  <Application>Microsoft Office PowerPoint</Application>
  <PresentationFormat>On-screen Show (4:3)</PresentationFormat>
  <Paragraphs>293</Paragraphs>
  <Slides>14</Slides>
  <Notes>0</Notes>
  <HiddenSlides>1</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Roboto</vt:lpstr>
      <vt:lpstr>Twinkl</vt:lpstr>
      <vt:lpstr>Calibri</vt:lpstr>
      <vt:lpstr>Arial</vt:lpstr>
      <vt:lpstr>Twinkl SemiBold</vt:lpstr>
      <vt:lpstr>Office Theme</vt:lpstr>
      <vt:lpstr>Disclaimer/s</vt:lpstr>
      <vt:lpstr>PowerPoint Presentation</vt:lpstr>
      <vt:lpstr>PowerPoint Presentation</vt:lpstr>
      <vt:lpstr>Question 1</vt:lpstr>
      <vt:lpstr>Question 2</vt:lpstr>
      <vt:lpstr>Question 3</vt:lpstr>
      <vt:lpstr>Question 4</vt:lpstr>
      <vt:lpstr>Question 5</vt:lpstr>
      <vt:lpstr>Question 6</vt:lpstr>
      <vt:lpstr>Question 7</vt:lpstr>
      <vt:lpstr>Question 8</vt:lpstr>
      <vt:lpstr>Question 9</vt:lpstr>
      <vt:lpstr>Question 10</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Lauren Rasberry</dc:creator>
  <cp:lastModifiedBy>Bennett, Riley (Student)</cp:lastModifiedBy>
  <cp:revision>108</cp:revision>
  <dcterms:created xsi:type="dcterms:W3CDTF">2017-10-12T11:26:36Z</dcterms:created>
  <dcterms:modified xsi:type="dcterms:W3CDTF">2022-03-31T15:50:58Z</dcterms:modified>
</cp:coreProperties>
</file>