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93"/>
  </p:normalViewPr>
  <p:slideViewPr>
    <p:cSldViewPr snapToGrid="0" snapToObjects="1">
      <p:cViewPr varScale="1">
        <p:scale>
          <a:sx n="86" d="100"/>
          <a:sy n="86" d="100"/>
        </p:scale>
        <p:origin x="45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30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74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6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482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837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58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550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979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21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031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807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4F68E-74B3-704D-B900-C02F231581A9}" type="datetimeFigureOut">
              <a:rPr lang="en-US" smtClean="0"/>
              <a:t>11/11/21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2BA1F-35E1-294E-A408-274D3726BD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28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287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B4E1151-45DF-DA47-BD67-954BE425FAD8}"/>
              </a:ext>
            </a:extLst>
          </p:cNvPr>
          <p:cNvSpPr txBox="1"/>
          <p:nvPr/>
        </p:nvSpPr>
        <p:spPr>
          <a:xfrm>
            <a:off x="3534033" y="3875214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062EE8-AA6D-A34E-A751-DD8E855D520A}"/>
              </a:ext>
            </a:extLst>
          </p:cNvPr>
          <p:cNvSpPr txBox="1"/>
          <p:nvPr/>
        </p:nvSpPr>
        <p:spPr>
          <a:xfrm>
            <a:off x="3534033" y="3049714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2D3203-0D6D-934E-98C7-861CF399E2D8}"/>
              </a:ext>
            </a:extLst>
          </p:cNvPr>
          <p:cNvSpPr txBox="1"/>
          <p:nvPr/>
        </p:nvSpPr>
        <p:spPr>
          <a:xfrm>
            <a:off x="3534033" y="4725428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7016D3-325E-2E42-81E1-4AA88BF5FAC3}"/>
              </a:ext>
            </a:extLst>
          </p:cNvPr>
          <p:cNvSpPr txBox="1"/>
          <p:nvPr/>
        </p:nvSpPr>
        <p:spPr>
          <a:xfrm>
            <a:off x="3534033" y="5559852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25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52D18F7-24FD-894C-922A-A1286ABD055B}"/>
              </a:ext>
            </a:extLst>
          </p:cNvPr>
          <p:cNvSpPr txBox="1"/>
          <p:nvPr/>
        </p:nvSpPr>
        <p:spPr>
          <a:xfrm>
            <a:off x="3534033" y="3875214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A474D8-A62C-C04C-A904-1C390A5CF660}"/>
              </a:ext>
            </a:extLst>
          </p:cNvPr>
          <p:cNvSpPr txBox="1"/>
          <p:nvPr/>
        </p:nvSpPr>
        <p:spPr>
          <a:xfrm>
            <a:off x="3534033" y="3049714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55190A-EE40-CF48-B05F-D30FF9D01689}"/>
              </a:ext>
            </a:extLst>
          </p:cNvPr>
          <p:cNvSpPr txBox="1"/>
          <p:nvPr/>
        </p:nvSpPr>
        <p:spPr>
          <a:xfrm>
            <a:off x="3534033" y="4725428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927055-2827-314E-ACAE-7C1C9749671C}"/>
              </a:ext>
            </a:extLst>
          </p:cNvPr>
          <p:cNvSpPr txBox="1"/>
          <p:nvPr/>
        </p:nvSpPr>
        <p:spPr>
          <a:xfrm>
            <a:off x="3534033" y="5559852"/>
            <a:ext cx="5474042" cy="6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950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0</Words>
  <Application>Microsoft Macintosh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Powell</dc:creator>
  <cp:lastModifiedBy>Kayleigh Powell</cp:lastModifiedBy>
  <cp:revision>3</cp:revision>
  <dcterms:created xsi:type="dcterms:W3CDTF">2021-11-11T20:16:45Z</dcterms:created>
  <dcterms:modified xsi:type="dcterms:W3CDTF">2021-11-11T21:28:55Z</dcterms:modified>
</cp:coreProperties>
</file>