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sldIdLst>
    <p:sldId id="256" r:id="rId2"/>
    <p:sldId id="257" r:id="rId3"/>
    <p:sldId id="261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D9C035-102F-2492-D3B7-7821231D366A}" v="607" dt="2023-11-08T14:03:32.632"/>
    <p1510:client id="{BA79EC6E-C4B0-4139-BC33-0FF1F0E371F9}" v="179" dt="2023-11-08T12:03:22.440"/>
    <p1510:client id="{E84071E3-4A42-F8F1-D058-B39FF8D2C517}" v="17" dt="2023-11-08T14:10:17.9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369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033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16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3138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707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109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267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8340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860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134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515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250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PikiWiki_Israel_18425_Field_of_poppies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39415781@N06/15227995407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lwr/1557765541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he sunset over a poppy field">
            <a:extLst>
              <a:ext uri="{FF2B5EF4-FFF2-40B4-BE49-F238E27FC236}">
                <a16:creationId xmlns:a16="http://schemas.microsoft.com/office/drawing/2014/main" id="{FBBC76C5-FF3E-CEDA-AA84-7A6F556B204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ea typeface="Calibri Light"/>
                <a:cs typeface="Calibri Light"/>
              </a:rPr>
              <a:t>World Remembrance day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solidFill>
                  <a:srgbClr val="FFFFFF"/>
                </a:solidFill>
                <a:ea typeface="Calibri"/>
                <a:cs typeface="Calibri"/>
              </a:rPr>
              <a:t>By Nia Jones</a:t>
            </a: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B690A-40A8-3322-2655-1EC302B7F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13426"/>
            <a:ext cx="3385898" cy="1858993"/>
          </a:xfrm>
        </p:spPr>
        <p:txBody>
          <a:bodyPr>
            <a:noAutofit/>
          </a:bodyPr>
          <a:lstStyle/>
          <a:p>
            <a:r>
              <a:rPr lang="en-US" sz="4400" u="sng" dirty="0">
                <a:ea typeface="Calibri Light"/>
                <a:cs typeface="Calibri Light"/>
              </a:rPr>
              <a:t>What is world remembrance day ?</a:t>
            </a:r>
            <a:endParaRPr lang="en-US" sz="4400" u="sng" dirty="0"/>
          </a:p>
        </p:txBody>
      </p:sp>
      <p:pic>
        <p:nvPicPr>
          <p:cNvPr id="10" name="Picture Placeholder 9" descr="Woman wearing a striped t-shirt">
            <a:extLst>
              <a:ext uri="{FF2B5EF4-FFF2-40B4-BE49-F238E27FC236}">
                <a16:creationId xmlns:a16="http://schemas.microsoft.com/office/drawing/2014/main" id="{EC790CC1-024A-5AF6-6138-5343D35CD43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725" b="11725"/>
          <a:stretch/>
        </p:blipFill>
        <p:spPr>
          <a:xfrm>
            <a:off x="4850352" y="2569085"/>
            <a:ext cx="3943710" cy="3119588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5F8A8-4AF8-EE4C-F165-022B37537D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7901" y="2258683"/>
            <a:ext cx="4076010" cy="373970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600" dirty="0">
                <a:ea typeface="Calibri"/>
                <a:cs typeface="Calibri"/>
              </a:rPr>
              <a:t>World remembrance day is when remember </a:t>
            </a:r>
            <a:r>
              <a:rPr lang="en-US" sz="3600">
                <a:ea typeface="Calibri"/>
                <a:cs typeface="Calibri"/>
              </a:rPr>
              <a:t>all</a:t>
            </a:r>
            <a:r>
              <a:rPr lang="en-US" sz="3600" dirty="0">
                <a:ea typeface="Calibri"/>
                <a:cs typeface="Calibri"/>
              </a:rPr>
              <a:t> the people who fought for our lives during war.   </a:t>
            </a:r>
          </a:p>
        </p:txBody>
      </p:sp>
      <p:pic>
        <p:nvPicPr>
          <p:cNvPr id="11" name="Graphic 10" descr="A woman with cornrows">
            <a:extLst>
              <a:ext uri="{FF2B5EF4-FFF2-40B4-BE49-F238E27FC236}">
                <a16:creationId xmlns:a16="http://schemas.microsoft.com/office/drawing/2014/main" id="{C546EC5C-A5A1-F382-18E9-5C9AFFDAFF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04563" y="278293"/>
            <a:ext cx="2449362" cy="3037756"/>
          </a:xfrm>
          <a:prstGeom prst="rect">
            <a:avLst/>
          </a:prstGeom>
        </p:spPr>
      </p:pic>
      <p:pic>
        <p:nvPicPr>
          <p:cNvPr id="3" name="Graphic 2" descr="Elongated speech bubble">
            <a:extLst>
              <a:ext uri="{FF2B5EF4-FFF2-40B4-BE49-F238E27FC236}">
                <a16:creationId xmlns:a16="http://schemas.microsoft.com/office/drawing/2014/main" id="{D833B344-639B-19B5-7DD7-CE8D3B1268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57187" y="221860"/>
            <a:ext cx="3556419" cy="27480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E73ACE-1A09-34C9-1F46-D8F40304B707}"/>
              </a:ext>
            </a:extLst>
          </p:cNvPr>
          <p:cNvSpPr txBox="1"/>
          <p:nvPr/>
        </p:nvSpPr>
        <p:spPr>
          <a:xfrm>
            <a:off x="9023437" y="720991"/>
            <a:ext cx="2412520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ea typeface="Calibri"/>
                <a:cs typeface="Calibri"/>
              </a:rPr>
              <a:t>I still don’t </a:t>
            </a:r>
          </a:p>
          <a:p>
            <a:r>
              <a:rPr lang="en-US" sz="3200" dirty="0">
                <a:ea typeface="Calibri"/>
                <a:cs typeface="Calibri"/>
              </a:rPr>
              <a:t>Know what</a:t>
            </a:r>
          </a:p>
          <a:p>
            <a:r>
              <a:rPr lang="en-US" sz="3200" dirty="0">
                <a:ea typeface="Calibri"/>
                <a:cs typeface="Calibri"/>
              </a:rPr>
              <a:t>It is.</a:t>
            </a:r>
          </a:p>
        </p:txBody>
      </p:sp>
      <p:pic>
        <p:nvPicPr>
          <p:cNvPr id="7" name="Graphic 6" descr="A talking face">
            <a:extLst>
              <a:ext uri="{FF2B5EF4-FFF2-40B4-BE49-F238E27FC236}">
                <a16:creationId xmlns:a16="http://schemas.microsoft.com/office/drawing/2014/main" id="{B8A382F5-1B00-F26C-F504-7E265CA22AD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590581" y="1077044"/>
            <a:ext cx="1268083" cy="1454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778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field of red flowers&#10;&#10;Description automatically generated">
            <a:extLst>
              <a:ext uri="{FF2B5EF4-FFF2-40B4-BE49-F238E27FC236}">
                <a16:creationId xmlns:a16="http://schemas.microsoft.com/office/drawing/2014/main" id="{1E87EF11-BFA4-A5E2-249E-D1EE6DBEA96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5436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62D8A5-1369-DEAE-38F2-045D1354A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Why poppies are a symbol of remembrance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D9349-AD67-DB27-DADE-35F3588D47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pPr marL="0"/>
            <a:r>
              <a:rPr lang="en-US" sz="2000"/>
              <a:t>Poppys are a symbol of remembrance because at the end of world war 1 ,they were the only flowers that grew on the battlefields.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4C48F7-4400-CE14-14C0-A98B2E3D275A}"/>
              </a:ext>
            </a:extLst>
          </p:cNvPr>
          <p:cNvSpPr txBox="1"/>
          <p:nvPr/>
        </p:nvSpPr>
        <p:spPr>
          <a:xfrm>
            <a:off x="6172200" y="5945188"/>
            <a:ext cx="51816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78546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3E10D9-9916-D1CF-EE6E-506A688DF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>
                <a:solidFill>
                  <a:schemeClr val="bg1">
                    <a:lumMod val="95000"/>
                    <a:lumOff val="5000"/>
                  </a:schemeClr>
                </a:solidFill>
              </a:rPr>
              <a:t>When is remembrance day 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2B9491-CCBC-9F04-EB94-2E055D162CB0}"/>
              </a:ext>
            </a:extLst>
          </p:cNvPr>
          <p:cNvSpPr txBox="1"/>
          <p:nvPr/>
        </p:nvSpPr>
        <p:spPr>
          <a:xfrm>
            <a:off x="3995931" y="4597835"/>
            <a:ext cx="419531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a typeface="Calibri"/>
                <a:cs typeface="Calibri"/>
              </a:rPr>
              <a:t>Remembrance is on the 11th day of the 11th month at 11am.</a:t>
            </a:r>
          </a:p>
        </p:txBody>
      </p:sp>
    </p:spTree>
    <p:extLst>
      <p:ext uri="{BB962C8B-B14F-4D97-AF65-F5344CB8AC3E}">
        <p14:creationId xmlns:p14="http://schemas.microsoft.com/office/powerpoint/2010/main" val="22267071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red flowers on a stone step&#10;&#10;Description automatically generated">
            <a:extLst>
              <a:ext uri="{FF2B5EF4-FFF2-40B4-BE49-F238E27FC236}">
                <a16:creationId xmlns:a16="http://schemas.microsoft.com/office/drawing/2014/main" id="{904816F5-E9FD-276E-64D2-A317469D66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091" r="23298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C52EFF-506D-100A-80BD-FD0FF5BEC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What do we  do to celebrate remembrance day 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FD82C-5AC8-0357-69D6-1C6F7140E5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/>
              <a:t>We have 2 minutes of silence at 11am , we put poppy wreathes on people's graves and so much more.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B5CA10-2517-3069-BEA2-2C5B2B531734}"/>
              </a:ext>
            </a:extLst>
          </p:cNvPr>
          <p:cNvSpPr txBox="1"/>
          <p:nvPr/>
        </p:nvSpPr>
        <p:spPr>
          <a:xfrm>
            <a:off x="3723736" y="6555236"/>
            <a:ext cx="6944264" cy="245614"/>
          </a:xfrm>
          <a:prstGeom prst="rect">
            <a:avLst/>
          </a:prstGeom>
        </p:spPr>
        <p:txBody>
          <a:bodyPr lIns="91440" tIns="45720" rIns="91440" bIns="45720" anchor="t">
            <a:normAutofit fontScale="625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21457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wreath of red flowers&#10;&#10;Description automatically generated">
            <a:extLst>
              <a:ext uri="{FF2B5EF4-FFF2-40B4-BE49-F238E27FC236}">
                <a16:creationId xmlns:a16="http://schemas.microsoft.com/office/drawing/2014/main" id="{4C1586D3-71AC-EE80-9F56-2C755D209A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4831" b="18919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5580D7D-4984-808C-FD82-040DAF412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For a Remembrance day craft Insert this link into your typing bar 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CE7055-7D18-E73A-61AF-FE1DB4CFBC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ea typeface="+mn-lt"/>
                <a:cs typeface="+mn-lt"/>
              </a:rPr>
              <a:t>https://ohcreativeday.com/diy-poppy-remembrance-wreath/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E1235E-0B8A-745F-8115-3252F3FE4945}"/>
              </a:ext>
            </a:extLst>
          </p:cNvPr>
          <p:cNvSpPr txBox="1"/>
          <p:nvPr/>
        </p:nvSpPr>
        <p:spPr>
          <a:xfrm>
            <a:off x="3009900" y="6515100"/>
            <a:ext cx="6172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97162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World Remembrance day</vt:lpstr>
      <vt:lpstr>What is world remembrance day ?</vt:lpstr>
      <vt:lpstr>Why poppies are a symbol of remembrance</vt:lpstr>
      <vt:lpstr>When is remembrance day ?</vt:lpstr>
      <vt:lpstr>What do we  do to celebrate remembrance day ?</vt:lpstr>
      <vt:lpstr>For a Remembrance day craft Insert this link into your typing bar 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251</cp:revision>
  <dcterms:created xsi:type="dcterms:W3CDTF">2023-11-08T11:46:14Z</dcterms:created>
  <dcterms:modified xsi:type="dcterms:W3CDTF">2023-11-08T14:37:33Z</dcterms:modified>
</cp:coreProperties>
</file>