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A37D15-BC34-42AF-B9BF-D132C31946E8}" v="448" dt="2023-11-08T14:03:45.8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eautiful poppy in a sunny field">
            <a:extLst>
              <a:ext uri="{FF2B5EF4-FFF2-40B4-BE49-F238E27FC236}">
                <a16:creationId xmlns:a16="http://schemas.microsoft.com/office/drawing/2014/main" id="{0BC71D4C-028A-298A-FF58-D13DFA1816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23" b="9008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5200">
                <a:solidFill>
                  <a:srgbClr val="FFFFFF"/>
                </a:solidFill>
                <a:cs typeface="Calibri Light"/>
              </a:rPr>
              <a:t>Remembrance day</a:t>
            </a:r>
            <a:endParaRPr lang="en-US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FFFFFF"/>
                </a:solidFill>
                <a:cs typeface="Calibri"/>
              </a:rPr>
              <a:t>By deacon</a:t>
            </a:r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2172A0AC-3DCE-4672-BCAF-28FEF91F60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AE6F1C77-EDC9-4C5F-8C1C-62DD46BDA3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The sunset over a poppy field">
            <a:extLst>
              <a:ext uri="{FF2B5EF4-FFF2-40B4-BE49-F238E27FC236}">
                <a16:creationId xmlns:a16="http://schemas.microsoft.com/office/drawing/2014/main" id="{1FFC995B-7CA4-3BBE-76C0-4B44D82AC8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l="7945" r="9806" b="-1"/>
          <a:stretch/>
        </p:blipFill>
        <p:spPr>
          <a:xfrm>
            <a:off x="20" y="10"/>
            <a:ext cx="8450297" cy="685799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0FFFE4CA-1FD4-3099-1E9B-184DD5583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62763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cs typeface="Calibri Light"/>
              </a:rPr>
              <a:t>Why do when have remembrance day?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551CAAB-55D5-4115-25CD-B246C8660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19785"/>
            <a:ext cx="4619621" cy="395717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solidFill>
                  <a:srgbClr val="FFFFFF"/>
                </a:solidFill>
                <a:cs typeface="Calibri"/>
              </a:rPr>
              <a:t>Remembrance day was </a:t>
            </a:r>
            <a:r>
              <a:rPr lang="en-US" sz="3200" dirty="0" err="1">
                <a:solidFill>
                  <a:srgbClr val="FFFFFF"/>
                </a:solidFill>
                <a:cs typeface="Calibri"/>
              </a:rPr>
              <a:t>origianally</a:t>
            </a:r>
            <a:r>
              <a:rPr lang="en-US" sz="3200" dirty="0">
                <a:solidFill>
                  <a:srgbClr val="FFFFFF"/>
                </a:solidFill>
                <a:cs typeface="Calibri"/>
              </a:rPr>
              <a:t> created after ww1 to remember the fallen </a:t>
            </a:r>
            <a:r>
              <a:rPr lang="en-US" sz="3200" dirty="0" err="1">
                <a:solidFill>
                  <a:srgbClr val="FFFFFF"/>
                </a:solidFill>
                <a:cs typeface="Calibri"/>
              </a:rPr>
              <a:t>soilder</a:t>
            </a:r>
            <a:r>
              <a:rPr lang="en-US" sz="3200" dirty="0">
                <a:solidFill>
                  <a:srgbClr val="FFFFFF"/>
                </a:solidFill>
                <a:cs typeface="Calibri"/>
              </a:rPr>
              <a:t> of ww1, their families and support servicemen injured as a result of </a:t>
            </a:r>
            <a:r>
              <a:rPr lang="en-US" sz="3200" dirty="0" err="1">
                <a:solidFill>
                  <a:srgbClr val="FFFFFF"/>
                </a:solidFill>
                <a:cs typeface="Calibri"/>
              </a:rPr>
              <a:t>warface</a:t>
            </a:r>
            <a:r>
              <a:rPr lang="en-US" sz="3200" dirty="0">
                <a:solidFill>
                  <a:srgbClr val="FFFFFF"/>
                </a:solidFill>
                <a:cs typeface="Calibri"/>
              </a:rPr>
              <a:t>.</a:t>
            </a:r>
          </a:p>
        </p:txBody>
      </p:sp>
      <p:pic>
        <p:nvPicPr>
          <p:cNvPr id="5" name="Picture 4" descr="Beautiful poppy in a sunny field">
            <a:extLst>
              <a:ext uri="{FF2B5EF4-FFF2-40B4-BE49-F238E27FC236}">
                <a16:creationId xmlns:a16="http://schemas.microsoft.com/office/drawing/2014/main" id="{981390A7-CF2E-4ABA-5187-F96E2D910A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607" r="14356" b="-1"/>
          <a:stretch/>
        </p:blipFill>
        <p:spPr>
          <a:xfrm>
            <a:off x="6225997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23469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Beautiful poppy in a sunny field">
            <a:extLst>
              <a:ext uri="{FF2B5EF4-FFF2-40B4-BE49-F238E27FC236}">
                <a16:creationId xmlns:a16="http://schemas.microsoft.com/office/drawing/2014/main" id="{49E07F87-8A89-B115-37F2-06768610E0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6723" b="9008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DE3F3CF-3541-D77B-1AA7-624A52BA4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When did remembrance start?</a:t>
            </a: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48E875F2-065D-0833-7176-BD8884B4D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Remembrance day starter after world war one at 11.00pm on Sunday November 1919.</a:t>
            </a:r>
          </a:p>
        </p:txBody>
      </p:sp>
    </p:spTree>
    <p:extLst>
      <p:ext uri="{BB962C8B-B14F-4D97-AF65-F5344CB8AC3E}">
        <p14:creationId xmlns:p14="http://schemas.microsoft.com/office/powerpoint/2010/main" val="18117566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Beautiful poppy in a sunny field">
            <a:extLst>
              <a:ext uri="{FF2B5EF4-FFF2-40B4-BE49-F238E27FC236}">
                <a16:creationId xmlns:a16="http://schemas.microsoft.com/office/drawing/2014/main" id="{FC5549C5-3971-9DC5-4338-B31AB40621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6723" b="9008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B05C5081-440C-B375-5627-A84A8D5C8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F"/>
                </a:solidFill>
              </a:rPr>
              <a:t>What is remembrance day?</a:t>
            </a: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297AA02B-3395-B1DC-7BC5-6C450E2EE7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4159404"/>
            <a:ext cx="9144000" cy="10983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dirty="0">
                <a:solidFill>
                  <a:srgbClr val="FFFFFF"/>
                </a:solidFill>
              </a:rPr>
              <a:t>Remembrance day is when ever one has two minutes of </a:t>
            </a:r>
            <a:r>
              <a:rPr lang="en-US" sz="2400" dirty="0" err="1">
                <a:solidFill>
                  <a:srgbClr val="FFFFFF"/>
                </a:solidFill>
              </a:rPr>
              <a:t>silet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  <a:endParaRPr lang="en-US" sz="2400" dirty="0">
              <a:solidFill>
                <a:srgbClr val="FFFFFF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834481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eautiful poppy in a sunny field">
            <a:extLst>
              <a:ext uri="{FF2B5EF4-FFF2-40B4-BE49-F238E27FC236}">
                <a16:creationId xmlns:a16="http://schemas.microsoft.com/office/drawing/2014/main" id="{4D7A7616-81C2-4362-A73D-74003CCCB1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23" b="9008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4E7D10-2375-423A-3E12-C522E9220B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000" dirty="0">
                <a:solidFill>
                  <a:srgbClr val="FFFFFF"/>
                </a:solidFill>
                <a:cs typeface="Calibri Light"/>
              </a:rPr>
              <a:t>THE END</a:t>
            </a:r>
            <a:br>
              <a:rPr lang="en-US" sz="8000" dirty="0">
                <a:solidFill>
                  <a:srgbClr val="FFFFFF"/>
                </a:solidFill>
                <a:cs typeface="Calibri Light"/>
              </a:rPr>
            </a:br>
            <a:r>
              <a:rPr lang="en-US" sz="8000" dirty="0">
                <a:solidFill>
                  <a:srgbClr val="FFFFFF"/>
                </a:solidFill>
                <a:cs typeface="Calibri Light"/>
              </a:rPr>
              <a:t>by deacon</a:t>
            </a:r>
          </a:p>
        </p:txBody>
      </p:sp>
    </p:spTree>
    <p:extLst>
      <p:ext uri="{BB962C8B-B14F-4D97-AF65-F5344CB8AC3E}">
        <p14:creationId xmlns:p14="http://schemas.microsoft.com/office/powerpoint/2010/main" val="1326501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Remembrance day</vt:lpstr>
      <vt:lpstr>Why do when have remembrance day?</vt:lpstr>
      <vt:lpstr>When did remembrance start?</vt:lpstr>
      <vt:lpstr>What is remembrance day?</vt:lpstr>
      <vt:lpstr>THE END by deacon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</dc:title>
  <dc:creator/>
  <cp:lastModifiedBy/>
  <cp:revision>184</cp:revision>
  <dcterms:created xsi:type="dcterms:W3CDTF">2023-11-08T13:23:46Z</dcterms:created>
  <dcterms:modified xsi:type="dcterms:W3CDTF">2023-11-08T14:35:51Z</dcterms:modified>
</cp:coreProperties>
</file>