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6"/>
  </p:notesMasterIdLst>
  <p:handoutMasterIdLst>
    <p:handoutMasterId r:id="rId77"/>
  </p:handoutMasterIdLst>
  <p:sldIdLst>
    <p:sldId id="258" r:id="rId2"/>
    <p:sldId id="340" r:id="rId3"/>
    <p:sldId id="310" r:id="rId4"/>
    <p:sldId id="312" r:id="rId5"/>
    <p:sldId id="311" r:id="rId6"/>
    <p:sldId id="352" r:id="rId7"/>
    <p:sldId id="286" r:id="rId8"/>
    <p:sldId id="287" r:id="rId9"/>
    <p:sldId id="288" r:id="rId10"/>
    <p:sldId id="351" r:id="rId11"/>
    <p:sldId id="289" r:id="rId12"/>
    <p:sldId id="290" r:id="rId13"/>
    <p:sldId id="291" r:id="rId14"/>
    <p:sldId id="350" r:id="rId15"/>
    <p:sldId id="313" r:id="rId16"/>
    <p:sldId id="314" r:id="rId17"/>
    <p:sldId id="315" r:id="rId18"/>
    <p:sldId id="349" r:id="rId19"/>
    <p:sldId id="316" r:id="rId20"/>
    <p:sldId id="317" r:id="rId21"/>
    <p:sldId id="318" r:id="rId22"/>
    <p:sldId id="348" r:id="rId23"/>
    <p:sldId id="319" r:id="rId24"/>
    <p:sldId id="320" r:id="rId25"/>
    <p:sldId id="321" r:id="rId26"/>
    <p:sldId id="347" r:id="rId27"/>
    <p:sldId id="307" r:id="rId28"/>
    <p:sldId id="309" r:id="rId29"/>
    <p:sldId id="308" r:id="rId30"/>
    <p:sldId id="346" r:id="rId31"/>
    <p:sldId id="322" r:id="rId32"/>
    <p:sldId id="323" r:id="rId33"/>
    <p:sldId id="324" r:id="rId34"/>
    <p:sldId id="345" r:id="rId35"/>
    <p:sldId id="327" r:id="rId36"/>
    <p:sldId id="326" r:id="rId37"/>
    <p:sldId id="325" r:id="rId38"/>
    <p:sldId id="344" r:id="rId39"/>
    <p:sldId id="328" r:id="rId40"/>
    <p:sldId id="329" r:id="rId41"/>
    <p:sldId id="330" r:id="rId42"/>
    <p:sldId id="343" r:id="rId43"/>
    <p:sldId id="304" r:id="rId44"/>
    <p:sldId id="306" r:id="rId45"/>
    <p:sldId id="305" r:id="rId46"/>
    <p:sldId id="342" r:id="rId47"/>
    <p:sldId id="292" r:id="rId48"/>
    <p:sldId id="293" r:id="rId49"/>
    <p:sldId id="294" r:id="rId50"/>
    <p:sldId id="341" r:id="rId51"/>
    <p:sldId id="295" r:id="rId52"/>
    <p:sldId id="296" r:id="rId53"/>
    <p:sldId id="297" r:id="rId54"/>
    <p:sldId id="280" r:id="rId55"/>
    <p:sldId id="298" r:id="rId56"/>
    <p:sldId id="299" r:id="rId57"/>
    <p:sldId id="300" r:id="rId58"/>
    <p:sldId id="281" r:id="rId59"/>
    <p:sldId id="334" r:id="rId60"/>
    <p:sldId id="335" r:id="rId61"/>
    <p:sldId id="336" r:id="rId62"/>
    <p:sldId id="283" r:id="rId63"/>
    <p:sldId id="303" r:id="rId64"/>
    <p:sldId id="302" r:id="rId65"/>
    <p:sldId id="301" r:id="rId66"/>
    <p:sldId id="284" r:id="rId67"/>
    <p:sldId id="331" r:id="rId68"/>
    <p:sldId id="332" r:id="rId69"/>
    <p:sldId id="333" r:id="rId70"/>
    <p:sldId id="285" r:id="rId71"/>
    <p:sldId id="337" r:id="rId72"/>
    <p:sldId id="338" r:id="rId73"/>
    <p:sldId id="339" r:id="rId74"/>
    <p:sldId id="267" r:id="rId7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8"/>
      <p:bold r:id="rId79"/>
      <p:italic r:id="rId80"/>
      <p:boldItalic r:id="rId81"/>
    </p:embeddedFont>
    <p:embeddedFont>
      <p:font typeface="Sassoon Infant Md" panose="02000603050000020003" pitchFamily="50" charset="0"/>
      <p:regular r:id="rId82"/>
    </p:embeddedFont>
    <p:embeddedFont>
      <p:font typeface="Sassoon Infant Rg" panose="02000503030000020003" pitchFamily="50" charset="0"/>
      <p:regular r:id="rId83"/>
      <p:bold r:id="rId84"/>
      <p:italic r:id="rId85"/>
    </p:embeddedFont>
    <p:embeddedFont>
      <p:font typeface="Twinkl" pitchFamily="2" charset="0"/>
      <p:regular r:id="rId86"/>
      <p:bold r:id="rId87"/>
    </p:embeddedFont>
    <p:embeddedFont>
      <p:font typeface="Twinkl SemiBold" pitchFamily="2" charset="0"/>
      <p:regular r:id="rId88"/>
      <p:bold r:id="rId8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69" autoAdjust="0"/>
    <p:restoredTop sz="96208"/>
  </p:normalViewPr>
  <p:slideViewPr>
    <p:cSldViewPr snapToGrid="0" showGuides="1">
      <p:cViewPr varScale="1">
        <p:scale>
          <a:sx n="110" d="100"/>
          <a:sy n="110" d="100"/>
        </p:scale>
        <p:origin x="1242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84" Type="http://schemas.openxmlformats.org/officeDocument/2006/relationships/font" Target="fonts/font7.fntdata"/><Relationship Id="rId89" Type="http://schemas.openxmlformats.org/officeDocument/2006/relationships/font" Target="fonts/font12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2.fntdata"/><Relationship Id="rId87" Type="http://schemas.openxmlformats.org/officeDocument/2006/relationships/font" Target="fonts/font10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5.fntdata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3.fntdata"/><Relationship Id="rId85" Type="http://schemas.openxmlformats.org/officeDocument/2006/relationships/font" Target="fonts/font8.fntdata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6.fntdata"/><Relationship Id="rId88" Type="http://schemas.openxmlformats.org/officeDocument/2006/relationships/font" Target="fonts/font11.fntdata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1.fntdata"/><Relationship Id="rId81" Type="http://schemas.openxmlformats.org/officeDocument/2006/relationships/font" Target="fonts/font4.fntdata"/><Relationship Id="rId86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9D55DD5-6562-9344-ABEE-C45EC2C6E4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ED3E12-656A-964F-A266-29C33B9B7C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679200-0508-E84C-BEB9-4FCBF9D22DA6}" type="datetimeFigureOut">
              <a:rPr lang="en-GB"/>
              <a:pPr>
                <a:defRPr/>
              </a:pPr>
              <a:t>17/12/2020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80A82E-8D6C-ED49-A9FC-89463E3B0AC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E89278-62F2-AC4F-80EB-DA8048090B5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53BAD7A-AC8D-874A-9040-1A08E0384C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DC9AF50-ADF7-C543-B5D7-B22393A1CB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52608E-AE11-244D-9EFF-7A6EA835AA3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5E280D-BE23-F34D-A09D-E73AF1338D41}" type="datetimeFigureOut">
              <a:rPr lang="en-GB"/>
              <a:pPr>
                <a:defRPr/>
              </a:pPr>
              <a:t>17/12/2020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E335763-C806-CB41-916E-012A051CF1C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563C368-C99E-C948-9B5D-3E7757A546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D5EDDA-40D9-7449-9461-66A2FA9A941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BFD61-7170-3543-B191-2EBF351D1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728754F-C90B-324A-ADFB-32D19B4E910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635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BCDA271-6BDE-A74C-B442-0DDC3D4BE690}"/>
              </a:ext>
            </a:extLst>
          </p:cNvPr>
          <p:cNvSpPr/>
          <p:nvPr userDrawn="1"/>
        </p:nvSpPr>
        <p:spPr>
          <a:xfrm>
            <a:off x="503238" y="478895"/>
            <a:ext cx="8137525" cy="5866343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9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1E23CC0-F6C9-734B-A4A7-DA301B17DF9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6F9124-B1D1-134F-9B6E-9C8C50E23A4D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84789" y="2233267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806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5965E5B-45CB-9F48-8879-642A4692A0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F38448-B39E-5E44-9737-056B12A77D27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5021A119-1324-5A4B-8D9F-BF86AEAFEEB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6D18928-83CC-D947-8680-4BFBFFB22C5C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50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26393DD-79D1-9B4F-9DBB-4C72666AF758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50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B49A4A4-0818-C84B-95F9-800D57E2C995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50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2BBD394-E990-E246-8578-2E3A4F8F420D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50" charset="0"/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8738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7984900-34DF-C146-9F3B-12CDB24760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DBAF8F-4F8C-AB48-AEE0-8AAA6D8B813D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0835CE-5BF2-EB43-8E14-E395C307B648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5B33D2-4F48-D947-930A-9651F08EDBDA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1C666E-A9A2-AC43-AD26-62FA093D4FB7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78B898-6F5F-A24E-A15A-C6A916A5D7AE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4859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F153586-E2A9-784A-99CB-2FD322B3110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5B0AF9-26E8-154C-9BBA-B963AAC2E22B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8622C9-C627-2045-A3E0-2354C97B7AFC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297B3B-BBFD-0748-A903-FC18F8A1FA5D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935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6DFA84B-E08A-7649-9F5A-4542B35D466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8278A8-FC37-FF4B-B316-4997893DEAD7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FC3E35-A4A6-E84F-AC19-EED27E97BA91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F3A649-79DA-0E4B-A74C-17CD02F35599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724B92-202A-5044-A408-3821F62E2783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1128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18A2C86-892E-A740-BE8C-D994556BB4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51B971-9038-8D4C-A060-D86997856230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B4B55A-DEB3-CE46-B209-84A942657DCF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4B2DE8-C963-8546-AFBA-FA3FCF6C5877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18E55A-4C55-8C48-9C2C-67432E6E09A7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2706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15B5C3F-9A91-2B49-BC0C-FD121CFD50C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5A282C-4B97-EA44-B70C-853F5BDE7A73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9205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CD79B22-F5EF-FF42-84AA-5CE1234D15E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F574B71-0AF9-7944-B16C-B7B28128CA8E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155C8E4-2728-164F-A018-5E3550D31353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7C66B4F-D6E3-DA4B-BCA0-105C231AEF43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37C3F02-890E-474C-8BDA-A6776183C77A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F4A21F5-AEDF-5842-A8CF-4E5D6916792E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7E9E5026-42DE-B84C-ACF6-6F98A1217FE2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4469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4D40586-1BF7-8245-9B5E-0D3B518CC5F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77DB8B-D779-BA44-9DFF-98C4E7906AFC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9BC75B-7711-9D44-9E42-91ADF8FDEF17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157C41B-312E-FE45-9E05-E0768446C59D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51C150D-AED8-A840-A448-F9A2D2A835D7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6396D22-F3E4-804E-A2C5-0F226A492628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2E5D21-4A3D-C949-9EA2-06FC43FE3869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6371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A83A47D-4876-4D4A-A6AD-81C387B31BB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199AC16-03E4-A546-8F8B-9FA3F34E0A1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67DEAB-DCEA-4F43-BC04-D9CCB77A5B0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F24C42-F9D8-F545-95B8-E779034AACF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155F5854-EBC4-154F-80E2-6158A8F71C1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987874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707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D9BBD49-1A00-8045-9EF2-73F43B07F53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67BAC5B-4456-DA4E-B491-244B784A19C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0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China</a:t>
            </a:r>
          </a:p>
        </p:txBody>
      </p:sp>
    </p:spTree>
    <p:extLst>
      <p:ext uri="{BB962C8B-B14F-4D97-AF65-F5344CB8AC3E}">
        <p14:creationId xmlns:p14="http://schemas.microsoft.com/office/powerpoint/2010/main" val="185817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66ADFE3-3F60-994C-B9DE-439680B70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Dumplings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07664F-28F0-EA4B-8190-52EDE08E8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023A99C5-351F-B142-84BB-FF4B16E8D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Spring Rolls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D80D29-E818-8041-951E-D1418CF53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6CD66FB-E683-AA49-9D84-5F53FDB35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Wontons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0185BE9-A01D-6D4E-89A7-013104590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377" y="1514475"/>
            <a:ext cx="6893246" cy="4578350"/>
          </a:xfrm>
        </p:spPr>
      </p:pic>
      <p:sp>
        <p:nvSpPr>
          <p:cNvPr id="19460" name="Title 1">
            <a:extLst>
              <a:ext uri="{FF2B5EF4-FFF2-40B4-BE49-F238E27FC236}">
                <a16:creationId xmlns:a16="http://schemas.microsoft.com/office/drawing/2014/main" id="{50192896-ACAE-FF48-8F14-0FEDCD8FC940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Natasha d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Ethiopia</a:t>
            </a:r>
          </a:p>
        </p:txBody>
      </p:sp>
    </p:spTree>
    <p:extLst>
      <p:ext uri="{BB962C8B-B14F-4D97-AF65-F5344CB8AC3E}">
        <p14:creationId xmlns:p14="http://schemas.microsoft.com/office/powerpoint/2010/main" val="799214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CEDCA113-A6C2-5840-B0E4-FAB993CD4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Injera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F4EF294-0BA9-B741-9F70-6DA06DD33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21508" name="Title 1">
            <a:extLst>
              <a:ext uri="{FF2B5EF4-FFF2-40B4-BE49-F238E27FC236}">
                <a16:creationId xmlns:a16="http://schemas.microsoft.com/office/drawing/2014/main" id="{3C0839D3-EC1A-9D41-BAE8-4A2886521B8C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aaaaavry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D4056353-2C9A-474F-8241-FB535F02A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Wat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2881BCC-5651-5B43-BCD7-B13B88AD0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834" y="1514475"/>
            <a:ext cx="6884332" cy="4578350"/>
          </a:xfrm>
        </p:spPr>
      </p:pic>
      <p:sp>
        <p:nvSpPr>
          <p:cNvPr id="22532" name="Title 1">
            <a:extLst>
              <a:ext uri="{FF2B5EF4-FFF2-40B4-BE49-F238E27FC236}">
                <a16:creationId xmlns:a16="http://schemas.microsoft.com/office/drawing/2014/main" id="{E814C82F-508A-A34B-BBF3-5FFE9F4F740E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stu_spivack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DEC65AAB-F2B1-5941-A846-C72729C34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Kitfo</a:t>
            </a:r>
            <a:endParaRPr lang="en-GB" altLang="en-US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5570B4-D2DF-4D48-8B19-AA44748E7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424" y="1390821"/>
            <a:ext cx="6945621" cy="4632675"/>
          </a:xfrm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id="{E00B61AD-6E90-5E4C-BE41-917938C830A8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Charles Haynes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Fiji</a:t>
            </a:r>
          </a:p>
        </p:txBody>
      </p:sp>
    </p:spTree>
    <p:extLst>
      <p:ext uri="{BB962C8B-B14F-4D97-AF65-F5344CB8AC3E}">
        <p14:creationId xmlns:p14="http://schemas.microsoft.com/office/powerpoint/2010/main" val="118814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FCAEB6D-D11A-1D4A-993A-851D47E03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Cassava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03437F-82B3-5649-B091-AA5108D9C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8936" y="1473200"/>
            <a:ext cx="3556598" cy="4692215"/>
          </a:xfrm>
        </p:spPr>
      </p:pic>
      <p:sp>
        <p:nvSpPr>
          <p:cNvPr id="25604" name="Title 1">
            <a:extLst>
              <a:ext uri="{FF2B5EF4-FFF2-40B4-BE49-F238E27FC236}">
                <a16:creationId xmlns:a16="http://schemas.microsoft.com/office/drawing/2014/main" id="{6375B13F-F834-6D4B-A869-42EF77B2C267}"/>
              </a:ext>
            </a:extLst>
          </p:cNvPr>
          <p:cNvSpPr>
            <a:spLocks/>
          </p:cNvSpPr>
          <p:nvPr/>
        </p:nvSpPr>
        <p:spPr bwMode="auto">
          <a:xfrm>
            <a:off x="955675" y="6165850"/>
            <a:ext cx="7569200" cy="2095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CIAT International Center for Tropical Agriculture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8C30F665-D61D-5346-ABB0-92B559A3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  <a:latin typeface="Twinkl SemiBold" pitchFamily="2" charset="77"/>
              </a:rPr>
              <a:t>Coconut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DE7D7A2-7BEA-994C-9A7B-AFFB6336C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652" y="1473201"/>
            <a:ext cx="6943165" cy="4631037"/>
          </a:xfrm>
        </p:spPr>
      </p:pic>
      <p:sp>
        <p:nvSpPr>
          <p:cNvPr id="26628" name="Title 1">
            <a:extLst>
              <a:ext uri="{FF2B5EF4-FFF2-40B4-BE49-F238E27FC236}">
                <a16:creationId xmlns:a16="http://schemas.microsoft.com/office/drawing/2014/main" id="{8CC662E1-3029-224D-B0E1-5DFB8226310B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YIM Hafiz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5FA934E-DD16-B645-A8E7-DFC05C1D7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Breadfruit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58222EE-3559-5443-AF9E-09DEECB39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883" y="1514475"/>
            <a:ext cx="3052233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France</a:t>
            </a:r>
          </a:p>
        </p:txBody>
      </p:sp>
    </p:spTree>
    <p:extLst>
      <p:ext uri="{BB962C8B-B14F-4D97-AF65-F5344CB8AC3E}">
        <p14:creationId xmlns:p14="http://schemas.microsoft.com/office/powerpoint/2010/main" val="80401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B93B2ED2-BB0A-714C-B332-59BBB64D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Crepes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248B02-6295-3D4F-91D3-E5495E636A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id="{BADE3FD5-5A88-244D-87F7-66BC8A5AE6F0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Vanilla and lace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A6E976E6-0BE7-4444-A239-4267179D3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Ratatouille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24A335B-D040-4F45-885D-BA217EE996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30724" name="Title 1">
            <a:extLst>
              <a:ext uri="{FF2B5EF4-FFF2-40B4-BE49-F238E27FC236}">
                <a16:creationId xmlns:a16="http://schemas.microsoft.com/office/drawing/2014/main" id="{9988559B-FA55-7F40-A9D3-B2A06F200EE3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 karenandbrademerson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466BEC00-DAB9-CC4D-BF80-80CB1CC9E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Escargot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361393-373C-BB47-A1AD-B65A2DEB31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910" y="1473201"/>
            <a:ext cx="6584650" cy="4404770"/>
          </a:xfrm>
        </p:spPr>
      </p:pic>
      <p:sp>
        <p:nvSpPr>
          <p:cNvPr id="31748" name="Title 1">
            <a:extLst>
              <a:ext uri="{FF2B5EF4-FFF2-40B4-BE49-F238E27FC236}">
                <a16:creationId xmlns:a16="http://schemas.microsoft.com/office/drawing/2014/main" id="{AD0F4537-CF89-0E41-BAFB-5B0923A3C7CA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oliver.dodd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Germany</a:t>
            </a:r>
          </a:p>
        </p:txBody>
      </p:sp>
    </p:spTree>
    <p:extLst>
      <p:ext uri="{BB962C8B-B14F-4D97-AF65-F5344CB8AC3E}">
        <p14:creationId xmlns:p14="http://schemas.microsoft.com/office/powerpoint/2010/main" val="245516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68A14043-44FE-A54E-9322-AEA06F409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Bratwurst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2026A9-F68D-0E49-A933-3CF6FFE65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25ED05CA-5FB1-E649-A3C3-0AE81F100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Schnitzel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5DF18C2-F793-4F4E-A704-F658C99CB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E4E65AD6-F654-5A44-A7D2-7A4FB2645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Strudel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7AE259-17CA-D948-83C6-5B0CE8EFA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4211" y="1514475"/>
            <a:ext cx="5955577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India</a:t>
            </a:r>
          </a:p>
        </p:txBody>
      </p:sp>
    </p:spTree>
    <p:extLst>
      <p:ext uri="{BB962C8B-B14F-4D97-AF65-F5344CB8AC3E}">
        <p14:creationId xmlns:p14="http://schemas.microsoft.com/office/powerpoint/2010/main" val="32497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278ADD95-EBF7-7840-9CE9-3A4766A93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Vada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936935-5663-E14E-84C9-537193418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6738" y="1473201"/>
            <a:ext cx="6820993" cy="4529566"/>
          </a:xfrm>
        </p:spPr>
      </p:pic>
      <p:sp>
        <p:nvSpPr>
          <p:cNvPr id="37892" name="Title 1">
            <a:extLst>
              <a:ext uri="{FF2B5EF4-FFF2-40B4-BE49-F238E27FC236}">
                <a16:creationId xmlns:a16="http://schemas.microsoft.com/office/drawing/2014/main" id="{080163BA-A7EA-264B-9A1F-FC821CBACC24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I for Detail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E274253A-5725-AD4A-9D2E-EB87C07CD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Pakora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58933B-AF23-F14E-B2B5-0C676AE93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38916" name="Title 1">
            <a:extLst>
              <a:ext uri="{FF2B5EF4-FFF2-40B4-BE49-F238E27FC236}">
                <a16:creationId xmlns:a16="http://schemas.microsoft.com/office/drawing/2014/main" id="{30BF68CE-7BB9-6C47-9380-5398833D1BD8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Mr.TinDC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88073366-D9A0-5049-9CB9-8DF633FDB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Rogan Josh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4BB1EA9-317D-2046-9A9A-79C8120B3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834" y="1514475"/>
            <a:ext cx="6884332" cy="4578350"/>
          </a:xfrm>
        </p:spPr>
      </p:pic>
      <p:sp>
        <p:nvSpPr>
          <p:cNvPr id="39940" name="Title 1">
            <a:extLst>
              <a:ext uri="{FF2B5EF4-FFF2-40B4-BE49-F238E27FC236}">
                <a16:creationId xmlns:a16="http://schemas.microsoft.com/office/drawing/2014/main" id="{7DF8D721-0C12-CA4D-AB21-FE002B98BA68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stu_spivack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Iran</a:t>
            </a:r>
          </a:p>
        </p:txBody>
      </p:sp>
    </p:spTree>
    <p:extLst>
      <p:ext uri="{BB962C8B-B14F-4D97-AF65-F5344CB8AC3E}">
        <p14:creationId xmlns:p14="http://schemas.microsoft.com/office/powerpoint/2010/main" val="7105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C0790CE1-F065-AB4B-9A32-D4C6EB7F2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Khoresh</a:t>
            </a:r>
            <a:endParaRPr lang="en-GB" altLang="en-US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5003FE5-9D35-0042-A07B-49F4D25608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41988" name="Title 1">
            <a:extLst>
              <a:ext uri="{FF2B5EF4-FFF2-40B4-BE49-F238E27FC236}">
                <a16:creationId xmlns:a16="http://schemas.microsoft.com/office/drawing/2014/main" id="{4C33D088-A063-6843-A655-2609964323CA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Ewan-M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C10AA6E0-A371-C346-92E6-4473A933F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Chelow</a:t>
            </a:r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 Kabab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878FE9E-0AF0-3240-B09C-C79A4E91E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291" y="1514475"/>
            <a:ext cx="6659418" cy="4578350"/>
          </a:xfrm>
        </p:spPr>
      </p:pic>
      <p:sp>
        <p:nvSpPr>
          <p:cNvPr id="43012" name="Title 1">
            <a:extLst>
              <a:ext uri="{FF2B5EF4-FFF2-40B4-BE49-F238E27FC236}">
                <a16:creationId xmlns:a16="http://schemas.microsoft.com/office/drawing/2014/main" id="{F0BDD03B-340E-8B49-87AF-1A3B332A13D5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bellaphon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AEEB32B6-3D69-5F43-B1E4-58BD7B5F8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Dolma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415E8F1-494A-AC45-8B16-545489D1A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44036" name="Title 1">
            <a:extLst>
              <a:ext uri="{FF2B5EF4-FFF2-40B4-BE49-F238E27FC236}">
                <a16:creationId xmlns:a16="http://schemas.microsoft.com/office/drawing/2014/main" id="{DBE1A618-71EA-BF48-8ADE-E44045342B1F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notphilatall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Italy</a:t>
            </a:r>
          </a:p>
        </p:txBody>
      </p:sp>
    </p:spTree>
    <p:extLst>
      <p:ext uri="{BB962C8B-B14F-4D97-AF65-F5344CB8AC3E}">
        <p14:creationId xmlns:p14="http://schemas.microsoft.com/office/powerpoint/2010/main" val="380807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B983DB64-A0D3-2E46-B2B8-5F0EEDE47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Tiramisu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E15AE30-DB28-6640-B545-B63823B31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772" y="1514475"/>
            <a:ext cx="689445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3189133D-6B56-5E40-AC83-046600F45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Minestrone Soup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7AFD89-523F-F543-8D48-70BACCA87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4931" y="1514475"/>
            <a:ext cx="6854138" cy="4578350"/>
          </a:xfrm>
        </p:spPr>
      </p:pic>
      <p:sp>
        <p:nvSpPr>
          <p:cNvPr id="47108" name="Title 1">
            <a:extLst>
              <a:ext uri="{FF2B5EF4-FFF2-40B4-BE49-F238E27FC236}">
                <a16:creationId xmlns:a16="http://schemas.microsoft.com/office/drawing/2014/main" id="{4E635BFA-EE88-5B4D-909D-F8071C0772F8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Katrin Gilger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CB2508B9-1E80-D745-9ACC-4BEF26853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Risotto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22582F2-3AC1-3A43-9B12-2E46EEAFE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Japan</a:t>
            </a:r>
          </a:p>
        </p:txBody>
      </p:sp>
    </p:spTree>
    <p:extLst>
      <p:ext uri="{BB962C8B-B14F-4D97-AF65-F5344CB8AC3E}">
        <p14:creationId xmlns:p14="http://schemas.microsoft.com/office/powerpoint/2010/main" val="347309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3F1D2208-1483-A247-9151-B9DE048B3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Sukiyaki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1659473-DE20-7B4C-8BA6-7D470F3DA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772" y="1514475"/>
            <a:ext cx="6894456" cy="4578350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2CE212E2-D102-6443-BEE4-FD4F94C54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Tempura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AAF7E9-74A7-504B-8D4B-31614DB05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119" y="1514475"/>
            <a:ext cx="3433762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>
            <a:extLst>
              <a:ext uri="{FF2B5EF4-FFF2-40B4-BE49-F238E27FC236}">
                <a16:creationId xmlns:a16="http://schemas.microsoft.com/office/drawing/2014/main" id="{FF94500F-7B6F-9341-A45C-739A44D7A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Monaka</a:t>
            </a:r>
            <a:endParaRPr lang="en-GB" altLang="en-US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14A6F1-47D5-E94A-A4F2-C7CA51E6C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52228" name="Title 1">
            <a:extLst>
              <a:ext uri="{FF2B5EF4-FFF2-40B4-BE49-F238E27FC236}">
                <a16:creationId xmlns:a16="http://schemas.microsoft.com/office/drawing/2014/main" id="{A30A2D48-E500-5C46-AC03-C8838ADD84DA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Tamago Moffle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Mexico</a:t>
            </a:r>
          </a:p>
        </p:txBody>
      </p:sp>
    </p:spTree>
    <p:extLst>
      <p:ext uri="{BB962C8B-B14F-4D97-AF65-F5344CB8AC3E}">
        <p14:creationId xmlns:p14="http://schemas.microsoft.com/office/powerpoint/2010/main" val="141331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>
            <a:extLst>
              <a:ext uri="{FF2B5EF4-FFF2-40B4-BE49-F238E27FC236}">
                <a16:creationId xmlns:a16="http://schemas.microsoft.com/office/drawing/2014/main" id="{33ABE996-37BE-BB4F-83DB-69BCADBC3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Taco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5AC74CE-ADC5-3F4E-98B4-9DA327E8E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>
            <a:extLst>
              <a:ext uri="{FF2B5EF4-FFF2-40B4-BE49-F238E27FC236}">
                <a16:creationId xmlns:a16="http://schemas.microsoft.com/office/drawing/2014/main" id="{DE6675BA-9BA8-E747-83D0-FD63D67A2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Huarache</a:t>
            </a:r>
            <a:r>
              <a:rPr lang="en-GB" altLang="en-US" dirty="0"/>
              <a:t> 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7257573-8AF1-ED45-B812-1E146B832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656953"/>
            <a:ext cx="7632700" cy="4293393"/>
          </a:xfrm>
        </p:spPr>
      </p:pic>
      <p:sp>
        <p:nvSpPr>
          <p:cNvPr id="55300" name="Title 1">
            <a:extLst>
              <a:ext uri="{FF2B5EF4-FFF2-40B4-BE49-F238E27FC236}">
                <a16:creationId xmlns:a16="http://schemas.microsoft.com/office/drawing/2014/main" id="{3FF177B3-01A0-5E46-8CCE-0F372A4222A1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Ron Dollete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>
            <a:extLst>
              <a:ext uri="{FF2B5EF4-FFF2-40B4-BE49-F238E27FC236}">
                <a16:creationId xmlns:a16="http://schemas.microsoft.com/office/drawing/2014/main" id="{F43A0DC1-0B5A-F346-84E4-998D6A0BB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Enchiladas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E2E00C-E61B-DE44-9FDA-ACB2FB7A1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934" y="1514475"/>
            <a:ext cx="6844131" cy="4578350"/>
          </a:xfrm>
        </p:spPr>
      </p:pic>
      <p:sp>
        <p:nvSpPr>
          <p:cNvPr id="56324" name="Title 1">
            <a:extLst>
              <a:ext uri="{FF2B5EF4-FFF2-40B4-BE49-F238E27FC236}">
                <a16:creationId xmlns:a16="http://schemas.microsoft.com/office/drawing/2014/main" id="{109B6A6F-5E5B-0F43-8481-D90B0C0B7575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lumachrome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Morocco</a:t>
            </a:r>
          </a:p>
        </p:txBody>
      </p:sp>
    </p:spTree>
    <p:extLst>
      <p:ext uri="{BB962C8B-B14F-4D97-AF65-F5344CB8AC3E}">
        <p14:creationId xmlns:p14="http://schemas.microsoft.com/office/powerpoint/2010/main" val="381240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>
            <a:extLst>
              <a:ext uri="{FF2B5EF4-FFF2-40B4-BE49-F238E27FC236}">
                <a16:creationId xmlns:a16="http://schemas.microsoft.com/office/drawing/2014/main" id="{980014EA-04DA-CA46-8EBE-3D1B41B39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Tagine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875D8F-C166-C44D-918A-6888375EC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58372" name="Title 1">
            <a:extLst>
              <a:ext uri="{FF2B5EF4-FFF2-40B4-BE49-F238E27FC236}">
                <a16:creationId xmlns:a16="http://schemas.microsoft.com/office/drawing/2014/main" id="{5BB0213E-860B-2642-9298-AFF7624D57ED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missy &amp; the universe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>
            <a:extLst>
              <a:ext uri="{FF2B5EF4-FFF2-40B4-BE49-F238E27FC236}">
                <a16:creationId xmlns:a16="http://schemas.microsoft.com/office/drawing/2014/main" id="{8CA2EE12-5CA4-464A-A8AD-CA9E501A3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Couscous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18EC90C-BF07-F044-94BD-10BD4AB28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472" y="1514475"/>
            <a:ext cx="617305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>
            <a:extLst>
              <a:ext uri="{FF2B5EF4-FFF2-40B4-BE49-F238E27FC236}">
                <a16:creationId xmlns:a16="http://schemas.microsoft.com/office/drawing/2014/main" id="{3E0520CA-F2C3-4D49-AF64-C94DC7D3F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Zaalouk</a:t>
            </a:r>
            <a:endParaRPr lang="en-GB" altLang="en-US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64DE73-9D1F-EA4F-9474-606F7852C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772" y="1514475"/>
            <a:ext cx="6894456" cy="4578350"/>
          </a:xfrm>
        </p:spPr>
      </p:pic>
      <p:sp>
        <p:nvSpPr>
          <p:cNvPr id="60420" name="Title 1">
            <a:extLst>
              <a:ext uri="{FF2B5EF4-FFF2-40B4-BE49-F238E27FC236}">
                <a16:creationId xmlns:a16="http://schemas.microsoft.com/office/drawing/2014/main" id="{F5B4C16F-A90D-2945-9130-C14E0E14BF1D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MizGingerSnaps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Norway</a:t>
            </a:r>
          </a:p>
        </p:txBody>
      </p:sp>
    </p:spTree>
    <p:extLst>
      <p:ext uri="{BB962C8B-B14F-4D97-AF65-F5344CB8AC3E}">
        <p14:creationId xmlns:p14="http://schemas.microsoft.com/office/powerpoint/2010/main" val="171362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1">
            <a:extLst>
              <a:ext uri="{FF2B5EF4-FFF2-40B4-BE49-F238E27FC236}">
                <a16:creationId xmlns:a16="http://schemas.microsoft.com/office/drawing/2014/main" id="{381EA9B9-9F8E-184A-9BC5-70375C23D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Open Sandwiches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D39AF8F-7BE2-8141-B8ED-92FCD7BE6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436" y="1473201"/>
            <a:ext cx="3969597" cy="4375664"/>
          </a:xfrm>
        </p:spPr>
      </p:pic>
      <p:sp>
        <p:nvSpPr>
          <p:cNvPr id="62468" name="Title 1">
            <a:extLst>
              <a:ext uri="{FF2B5EF4-FFF2-40B4-BE49-F238E27FC236}">
                <a16:creationId xmlns:a16="http://schemas.microsoft.com/office/drawing/2014/main" id="{62A34DD5-0F95-794F-936F-3AAC30C5F30C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annieseats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>
            <a:extLst>
              <a:ext uri="{FF2B5EF4-FFF2-40B4-BE49-F238E27FC236}">
                <a16:creationId xmlns:a16="http://schemas.microsoft.com/office/drawing/2014/main" id="{67A805A6-3B79-4543-BF17-B588F637D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Smoked salmon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3915B0-11A2-F547-8AE8-772C1DF73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>
            <a:extLst>
              <a:ext uri="{FF2B5EF4-FFF2-40B4-BE49-F238E27FC236}">
                <a16:creationId xmlns:a16="http://schemas.microsoft.com/office/drawing/2014/main" id="{D4D5DFF3-D040-3544-A540-60E632FBA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Meatballs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8790E2B-3D26-1347-8461-2B30990C9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171" y="1514475"/>
            <a:ext cx="6883658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Poland</a:t>
            </a:r>
          </a:p>
        </p:txBody>
      </p:sp>
    </p:spTree>
    <p:extLst>
      <p:ext uri="{BB962C8B-B14F-4D97-AF65-F5344CB8AC3E}">
        <p14:creationId xmlns:p14="http://schemas.microsoft.com/office/powerpoint/2010/main" val="185834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63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>
            <a:extLst>
              <a:ext uri="{FF2B5EF4-FFF2-40B4-BE49-F238E27FC236}">
                <a16:creationId xmlns:a16="http://schemas.microsoft.com/office/drawing/2014/main" id="{31E11639-4FF7-354B-ADDC-9F6D6F83E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Kielbasa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98BDA5-3892-1049-9796-554263F17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192" y="1514475"/>
            <a:ext cx="751961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>
            <a:extLst>
              <a:ext uri="{FF2B5EF4-FFF2-40B4-BE49-F238E27FC236}">
                <a16:creationId xmlns:a16="http://schemas.microsoft.com/office/drawing/2014/main" id="{D4835F6F-67AB-9844-BF7E-902BC17D6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 err="1">
                <a:solidFill>
                  <a:schemeClr val="accent2"/>
                </a:solidFill>
                <a:latin typeface="Twinkl SemiBold" pitchFamily="2" charset="77"/>
              </a:rPr>
              <a:t>Bigos</a:t>
            </a:r>
            <a:endParaRPr lang="en-GB" altLang="en-US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43D3FA-BA75-BB49-B40B-749FAB683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500" y="1514475"/>
            <a:ext cx="6971000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>
            <a:extLst>
              <a:ext uri="{FF2B5EF4-FFF2-40B4-BE49-F238E27FC236}">
                <a16:creationId xmlns:a16="http://schemas.microsoft.com/office/drawing/2014/main" id="{D0302F36-E7BE-A644-9B8B-A69FB7BDB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Sauerkraut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26DDD71-1226-6E4E-A624-C2E583A6A9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1746250"/>
            <a:ext cx="5486400" cy="4114800"/>
          </a:xfrm>
        </p:spPr>
      </p:pic>
      <p:sp>
        <p:nvSpPr>
          <p:cNvPr id="68612" name="Title 1">
            <a:extLst>
              <a:ext uri="{FF2B5EF4-FFF2-40B4-BE49-F238E27FC236}">
                <a16:creationId xmlns:a16="http://schemas.microsoft.com/office/drawing/2014/main" id="{C93E4A45-9F0E-8944-B767-0EAA015AA9FA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manray3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3E7BE4E-70FE-FF45-8CFD-07791F524BDE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TextBox 1">
            <a:extLst>
              <a:ext uri="{FF2B5EF4-FFF2-40B4-BE49-F238E27FC236}">
                <a16:creationId xmlns:a16="http://schemas.microsoft.com/office/drawing/2014/main" id="{CFE37247-8570-CB4A-B08C-5E4BD47C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Russia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6963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>
            <a:extLst>
              <a:ext uri="{FF2B5EF4-FFF2-40B4-BE49-F238E27FC236}">
                <a16:creationId xmlns:a16="http://schemas.microsoft.com/office/drawing/2014/main" id="{1F60A716-2465-264A-A2AB-4330ED805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Bliny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0BDB94-06FD-9148-9F07-8C69DD9F8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70660" name="Title 1">
            <a:extLst>
              <a:ext uri="{FF2B5EF4-FFF2-40B4-BE49-F238E27FC236}">
                <a16:creationId xmlns:a16="http://schemas.microsoft.com/office/drawing/2014/main" id="{18D67252-8B3C-1849-A38D-58FDBB3E95B8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alfaltendorf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>
            <a:extLst>
              <a:ext uri="{FF2B5EF4-FFF2-40B4-BE49-F238E27FC236}">
                <a16:creationId xmlns:a16="http://schemas.microsoft.com/office/drawing/2014/main" id="{A34D4A85-9438-454B-AC63-545820F48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Cabbage Soup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D31330D-D65C-DE44-A62D-D36940E206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>
            <a:extLst>
              <a:ext uri="{FF2B5EF4-FFF2-40B4-BE49-F238E27FC236}">
                <a16:creationId xmlns:a16="http://schemas.microsoft.com/office/drawing/2014/main" id="{9D03FD54-80EA-144D-9390-4FB1F286F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Pelmeni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2AF8C2B-689D-A640-B7DF-744243BEE2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834" y="1514475"/>
            <a:ext cx="6884332" cy="4578350"/>
          </a:xfrm>
        </p:spPr>
      </p:pic>
      <p:sp>
        <p:nvSpPr>
          <p:cNvPr id="72708" name="Title 1">
            <a:extLst>
              <a:ext uri="{FF2B5EF4-FFF2-40B4-BE49-F238E27FC236}">
                <a16:creationId xmlns:a16="http://schemas.microsoft.com/office/drawing/2014/main" id="{4A7E3343-573C-D74C-A92D-4763FCAB4A76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stu_spivack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E56CA7E-8BF3-C143-A327-FE2B1C096A31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730" name="TextBox 1">
            <a:extLst>
              <a:ext uri="{FF2B5EF4-FFF2-40B4-BE49-F238E27FC236}">
                <a16:creationId xmlns:a16="http://schemas.microsoft.com/office/drawing/2014/main" id="{2CFB2804-C48A-B04E-9E52-999D0E322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7373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>
            <a:extLst>
              <a:ext uri="{FF2B5EF4-FFF2-40B4-BE49-F238E27FC236}">
                <a16:creationId xmlns:a16="http://schemas.microsoft.com/office/drawing/2014/main" id="{0BD3986F-953B-224F-AE89-8541225AC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Pad Thai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5F0E64D-A6F3-304C-A347-69745D252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>
            <a:extLst>
              <a:ext uri="{FF2B5EF4-FFF2-40B4-BE49-F238E27FC236}">
                <a16:creationId xmlns:a16="http://schemas.microsoft.com/office/drawing/2014/main" id="{E13AB962-796D-2D4D-B1EC-7A8CE4F8E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47725"/>
            <a:ext cx="8220075" cy="625475"/>
          </a:xfrm>
        </p:spPr>
        <p:txBody>
          <a:bodyPr/>
          <a:lstStyle/>
          <a:p>
            <a:pPr algn="ctr"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Thai Green Chicken</a:t>
            </a:r>
            <a:r>
              <a:rPr lang="en-GB" altLang="en-US" sz="3200" b="1" dirty="0">
                <a:solidFill>
                  <a:schemeClr val="accent2"/>
                </a:solidFill>
                <a:latin typeface="Twinkl SemiBold" pitchFamily="2" charset="77"/>
              </a:rPr>
              <a:t> </a:t>
            </a:r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Curry </a:t>
            </a:r>
            <a:br>
              <a:rPr lang="en-GB" altLang="en-US" sz="3200" b="1" dirty="0">
                <a:solidFill>
                  <a:schemeClr val="accent2"/>
                </a:solidFill>
                <a:latin typeface="Twinkl SemiBold" pitchFamily="2" charset="77"/>
              </a:rPr>
            </a:br>
            <a:endParaRPr lang="en-GB" altLang="en-US" sz="2400" b="1" dirty="0">
              <a:solidFill>
                <a:schemeClr val="accent2"/>
              </a:solidFill>
              <a:latin typeface="Twinkl SemiBold" pitchFamily="2" charset="77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DFA8F9F-C07F-B847-8D36-E55C9C67AB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75780" name="Title 1">
            <a:extLst>
              <a:ext uri="{FF2B5EF4-FFF2-40B4-BE49-F238E27FC236}">
                <a16:creationId xmlns:a16="http://schemas.microsoft.com/office/drawing/2014/main" id="{0C83E644-6466-854D-9A47-90FF2C96BDE2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courteasy of Special Dark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>
            <a:extLst>
              <a:ext uri="{FF2B5EF4-FFF2-40B4-BE49-F238E27FC236}">
                <a16:creationId xmlns:a16="http://schemas.microsoft.com/office/drawing/2014/main" id="{A534EC2C-C1BC-6A48-86A1-BF14C3662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Tom Yum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3AC779E-D524-E84A-9EEE-9AFDCCAD92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662916"/>
            <a:ext cx="7632700" cy="428146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375C449-93D6-A54F-B545-AE473208B2D7}"/>
              </a:ext>
            </a:extLst>
          </p:cNvPr>
          <p:cNvSpPr/>
          <p:nvPr/>
        </p:nvSpPr>
        <p:spPr>
          <a:xfrm>
            <a:off x="503237" y="1701477"/>
            <a:ext cx="8137525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826" name="TextBox 1">
            <a:extLst>
              <a:ext uri="{FF2B5EF4-FFF2-40B4-BE49-F238E27FC236}">
                <a16:creationId xmlns:a16="http://schemas.microsoft.com/office/drawing/2014/main" id="{46D052AB-1C55-BF4F-9045-AF398646E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867" y="2242794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Trinidad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7782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>
            <a:extLst>
              <a:ext uri="{FF2B5EF4-FFF2-40B4-BE49-F238E27FC236}">
                <a16:creationId xmlns:a16="http://schemas.microsoft.com/office/drawing/2014/main" id="{45A46CB5-6722-094F-8304-D24C7D86A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Plantain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51696F7-7339-7549-A31A-96867C2BD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934" y="1514475"/>
            <a:ext cx="6844131" cy="4578350"/>
          </a:xfrm>
        </p:spPr>
      </p:pic>
      <p:sp>
        <p:nvSpPr>
          <p:cNvPr id="78852" name="Title 1">
            <a:extLst>
              <a:ext uri="{FF2B5EF4-FFF2-40B4-BE49-F238E27FC236}">
                <a16:creationId xmlns:a16="http://schemas.microsoft.com/office/drawing/2014/main" id="{D66F6FD5-514E-0948-865C-2F0881594C31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 Slippy Slappy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>
            <a:extLst>
              <a:ext uri="{FF2B5EF4-FFF2-40B4-BE49-F238E27FC236}">
                <a16:creationId xmlns:a16="http://schemas.microsoft.com/office/drawing/2014/main" id="{961D6961-DC16-D441-9967-62DE66792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Curried Crab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011709-BAE0-D645-B52F-7B688034C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320" y="1514475"/>
            <a:ext cx="7325360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>
            <a:extLst>
              <a:ext uri="{FF2B5EF4-FFF2-40B4-BE49-F238E27FC236}">
                <a16:creationId xmlns:a16="http://schemas.microsoft.com/office/drawing/2014/main" id="{FA5C7CEA-9DFA-8546-9C15-587CFE0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Doubles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1971A1-6DE4-F24E-935C-793657B3B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  <p:sp>
        <p:nvSpPr>
          <p:cNvPr id="80900" name="Title 1">
            <a:extLst>
              <a:ext uri="{FF2B5EF4-FFF2-40B4-BE49-F238E27FC236}">
                <a16:creationId xmlns:a16="http://schemas.microsoft.com/office/drawing/2014/main" id="{C5C72D4B-BDF6-774F-AE9A-7B0F106D94D2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Gary Soup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C5888AA-C7E7-6C43-94AF-CF5A88F9CEB7}"/>
              </a:ext>
            </a:extLst>
          </p:cNvPr>
          <p:cNvSpPr/>
          <p:nvPr/>
        </p:nvSpPr>
        <p:spPr>
          <a:xfrm>
            <a:off x="755650" y="1701477"/>
            <a:ext cx="7632700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22" name="TextBox 1">
            <a:extLst>
              <a:ext uri="{FF2B5EF4-FFF2-40B4-BE49-F238E27FC236}">
                <a16:creationId xmlns:a16="http://schemas.microsoft.com/office/drawing/2014/main" id="{B0C4A4DC-8C36-474A-88CD-F82936C22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56" y="2242794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chemeClr val="accent2"/>
                </a:solidFill>
              </a:rPr>
              <a:t>UK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192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>
            <a:extLst>
              <a:ext uri="{FF2B5EF4-FFF2-40B4-BE49-F238E27FC236}">
                <a16:creationId xmlns:a16="http://schemas.microsoft.com/office/drawing/2014/main" id="{4DA97F83-E0AB-114B-9B43-A766B122C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Victoria Sponge Cake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4AACA33-D765-204E-87C7-ABF84C2068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792" y="1473201"/>
            <a:ext cx="6414885" cy="4259884"/>
          </a:xfrm>
        </p:spPr>
      </p:pic>
      <p:sp>
        <p:nvSpPr>
          <p:cNvPr id="82948" name="Title 1">
            <a:extLst>
              <a:ext uri="{FF2B5EF4-FFF2-40B4-BE49-F238E27FC236}">
                <a16:creationId xmlns:a16="http://schemas.microsoft.com/office/drawing/2014/main" id="{021FBDE5-FA95-EA42-96AC-5C6E20655B17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gordonplant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>
            <a:extLst>
              <a:ext uri="{FF2B5EF4-FFF2-40B4-BE49-F238E27FC236}">
                <a16:creationId xmlns:a16="http://schemas.microsoft.com/office/drawing/2014/main" id="{19AB10AF-2FFE-194C-A95B-E22282D3F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Fish and Chips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1556AF-9631-8C46-AD59-0B2A32B270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13" y="1514475"/>
            <a:ext cx="6864173" cy="4578350"/>
          </a:xfrm>
        </p:spPr>
      </p:pic>
      <p:sp>
        <p:nvSpPr>
          <p:cNvPr id="83972" name="Title 1">
            <a:extLst>
              <a:ext uri="{FF2B5EF4-FFF2-40B4-BE49-F238E27FC236}">
                <a16:creationId xmlns:a16="http://schemas.microsoft.com/office/drawing/2014/main" id="{82067D0A-DAB8-7E41-BFC6-DA760D14EB65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sstrieu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le 1">
            <a:extLst>
              <a:ext uri="{FF2B5EF4-FFF2-40B4-BE49-F238E27FC236}">
                <a16:creationId xmlns:a16="http://schemas.microsoft.com/office/drawing/2014/main" id="{34F6B9BC-6E7B-C141-91B9-6662635F6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Shepherd's Pie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687B27E-964A-CB4D-8A8C-8042DBB6A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766" y="1514475"/>
            <a:ext cx="5934468" cy="4578350"/>
          </a:xfrm>
        </p:spPr>
      </p:pic>
      <p:sp>
        <p:nvSpPr>
          <p:cNvPr id="84996" name="Title 1">
            <a:extLst>
              <a:ext uri="{FF2B5EF4-FFF2-40B4-BE49-F238E27FC236}">
                <a16:creationId xmlns:a16="http://schemas.microsoft.com/office/drawing/2014/main" id="{EF8FE598-D4C0-FC41-A299-079D5B827A32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crd!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EA25D18-5F9D-3841-AD2F-B6C9279FC6CF}"/>
              </a:ext>
            </a:extLst>
          </p:cNvPr>
          <p:cNvSpPr/>
          <p:nvPr/>
        </p:nvSpPr>
        <p:spPr>
          <a:xfrm>
            <a:off x="755650" y="1701477"/>
            <a:ext cx="7632700" cy="3298785"/>
          </a:xfrm>
          <a:prstGeom prst="roundRect">
            <a:avLst>
              <a:gd name="adj" fmla="val 6908"/>
            </a:avLst>
          </a:prstGeom>
          <a:solidFill>
            <a:schemeClr val="lt1">
              <a:alpha val="9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018" name="TextBox 1">
            <a:extLst>
              <a:ext uri="{FF2B5EF4-FFF2-40B4-BE49-F238E27FC236}">
                <a16:creationId xmlns:a16="http://schemas.microsoft.com/office/drawing/2014/main" id="{9217CEFC-1179-D842-AE5E-6A612DDC4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63" y="2187575"/>
            <a:ext cx="81676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800" b="1" dirty="0">
                <a:solidFill>
                  <a:srgbClr val="92D050"/>
                </a:solidFill>
              </a:rPr>
              <a:t>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86018" grpId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1">
            <a:extLst>
              <a:ext uri="{FF2B5EF4-FFF2-40B4-BE49-F238E27FC236}">
                <a16:creationId xmlns:a16="http://schemas.microsoft.com/office/drawing/2014/main" id="{636AC59A-914A-FF4F-B286-DE25759F9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Pot Roast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4CBA560-1C3F-0F40-8E9B-0A6B0050C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797" y="1514475"/>
            <a:ext cx="6128405" cy="4578350"/>
          </a:xfrm>
        </p:spPr>
      </p:pic>
      <p:sp>
        <p:nvSpPr>
          <p:cNvPr id="87044" name="Title 1">
            <a:extLst>
              <a:ext uri="{FF2B5EF4-FFF2-40B4-BE49-F238E27FC236}">
                <a16:creationId xmlns:a16="http://schemas.microsoft.com/office/drawing/2014/main" id="{3AF8EE82-70D1-274F-9F0C-EADF3B6FB84D}"/>
              </a:ext>
            </a:extLst>
          </p:cNvPr>
          <p:cNvSpPr>
            <a:spLocks/>
          </p:cNvSpPr>
          <p:nvPr/>
        </p:nvSpPr>
        <p:spPr bwMode="auto">
          <a:xfrm>
            <a:off x="955675" y="6027738"/>
            <a:ext cx="7569200" cy="3476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00">
                <a:latin typeface="Sassoon Infant Md" pitchFamily="50" charset="0"/>
              </a:rPr>
              <a:t>Photo courtesy of  joannapoe (@flickr.com) - granted under creative commons licence - attribution</a:t>
            </a:r>
            <a:endParaRPr lang="en-GB" altLang="en-US" sz="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tle 1">
            <a:extLst>
              <a:ext uri="{FF2B5EF4-FFF2-40B4-BE49-F238E27FC236}">
                <a16:creationId xmlns:a16="http://schemas.microsoft.com/office/drawing/2014/main" id="{87A28765-DFA7-0640-98D0-088B1FEAD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Club Sandwich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5464F22-5DBD-E848-80A8-8FBCCB6FAB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1">
            <a:extLst>
              <a:ext uri="{FF2B5EF4-FFF2-40B4-BE49-F238E27FC236}">
                <a16:creationId xmlns:a16="http://schemas.microsoft.com/office/drawing/2014/main" id="{3992467D-1D47-9C4E-B01A-E87947A94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latin typeface="Twinkl SemiBold" pitchFamily="2" charset="77"/>
              </a:rPr>
              <a:t>Barbeque Ribs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1DC9E-1641-044E-A2EF-AF9367C0C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530" y="1514475"/>
            <a:ext cx="5038940" cy="4578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1713</TotalTime>
  <Words>670</Words>
  <Application>Microsoft Office PowerPoint</Application>
  <PresentationFormat>On-screen Show (4:3)</PresentationFormat>
  <Paragraphs>104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1" baseType="lpstr">
      <vt:lpstr>Twinkl</vt:lpstr>
      <vt:lpstr>Sassoon Infant Rg</vt:lpstr>
      <vt:lpstr>Sassoon Infant Md</vt:lpstr>
      <vt:lpstr>Arial</vt:lpstr>
      <vt:lpstr>Twinkl SemiBold</vt:lpstr>
      <vt:lpstr>Calibri</vt:lpstr>
      <vt:lpstr>Office Theme</vt:lpstr>
      <vt:lpstr>PowerPoint Presentation</vt:lpstr>
      <vt:lpstr>PowerPoint Presentation</vt:lpstr>
      <vt:lpstr>Dumplings</vt:lpstr>
      <vt:lpstr>Spring Rolls</vt:lpstr>
      <vt:lpstr>Wontons</vt:lpstr>
      <vt:lpstr>PowerPoint Presentation</vt:lpstr>
      <vt:lpstr>Injera</vt:lpstr>
      <vt:lpstr>Wat</vt:lpstr>
      <vt:lpstr>Kitfo</vt:lpstr>
      <vt:lpstr>PowerPoint Presentation</vt:lpstr>
      <vt:lpstr>Cassava</vt:lpstr>
      <vt:lpstr>Coconut</vt:lpstr>
      <vt:lpstr>Breadfruit</vt:lpstr>
      <vt:lpstr>PowerPoint Presentation</vt:lpstr>
      <vt:lpstr>Crepes</vt:lpstr>
      <vt:lpstr>Ratatouille</vt:lpstr>
      <vt:lpstr>Escargot</vt:lpstr>
      <vt:lpstr>PowerPoint Presentation</vt:lpstr>
      <vt:lpstr>Bratwurst</vt:lpstr>
      <vt:lpstr>Schnitzel</vt:lpstr>
      <vt:lpstr>Strudel</vt:lpstr>
      <vt:lpstr>PowerPoint Presentation</vt:lpstr>
      <vt:lpstr>Vada</vt:lpstr>
      <vt:lpstr>Pakora</vt:lpstr>
      <vt:lpstr>Rogan Josh</vt:lpstr>
      <vt:lpstr>PowerPoint Presentation</vt:lpstr>
      <vt:lpstr>Khoresh</vt:lpstr>
      <vt:lpstr>Chelow Kabab</vt:lpstr>
      <vt:lpstr>Dolma</vt:lpstr>
      <vt:lpstr>PowerPoint Presentation</vt:lpstr>
      <vt:lpstr>Tiramisu</vt:lpstr>
      <vt:lpstr>Minestrone Soup</vt:lpstr>
      <vt:lpstr>Risotto</vt:lpstr>
      <vt:lpstr>PowerPoint Presentation</vt:lpstr>
      <vt:lpstr>Sukiyaki</vt:lpstr>
      <vt:lpstr>Tempura</vt:lpstr>
      <vt:lpstr>Monaka</vt:lpstr>
      <vt:lpstr>PowerPoint Presentation</vt:lpstr>
      <vt:lpstr>Taco</vt:lpstr>
      <vt:lpstr>Huarache </vt:lpstr>
      <vt:lpstr>Enchiladas</vt:lpstr>
      <vt:lpstr>PowerPoint Presentation</vt:lpstr>
      <vt:lpstr>Tagine</vt:lpstr>
      <vt:lpstr>Couscous</vt:lpstr>
      <vt:lpstr>Zaalouk</vt:lpstr>
      <vt:lpstr>PowerPoint Presentation</vt:lpstr>
      <vt:lpstr>Open Sandwiches</vt:lpstr>
      <vt:lpstr>Smoked salmon</vt:lpstr>
      <vt:lpstr>Meatballs</vt:lpstr>
      <vt:lpstr>PowerPoint Presentation</vt:lpstr>
      <vt:lpstr>Kielbasa</vt:lpstr>
      <vt:lpstr>Bigos</vt:lpstr>
      <vt:lpstr>Sauerkraut</vt:lpstr>
      <vt:lpstr>PowerPoint Presentation</vt:lpstr>
      <vt:lpstr>Bliny</vt:lpstr>
      <vt:lpstr>Cabbage Soup</vt:lpstr>
      <vt:lpstr>Pelmeni</vt:lpstr>
      <vt:lpstr>PowerPoint Presentation</vt:lpstr>
      <vt:lpstr>Pad Thai</vt:lpstr>
      <vt:lpstr>Thai Green Chicken Curry  </vt:lpstr>
      <vt:lpstr>Tom Yum</vt:lpstr>
      <vt:lpstr>PowerPoint Presentation</vt:lpstr>
      <vt:lpstr>Plantain</vt:lpstr>
      <vt:lpstr>Curried Crab</vt:lpstr>
      <vt:lpstr>Doubles</vt:lpstr>
      <vt:lpstr>PowerPoint Presentation</vt:lpstr>
      <vt:lpstr>Victoria Sponge Cake</vt:lpstr>
      <vt:lpstr>Fish and Chips</vt:lpstr>
      <vt:lpstr>Shepherd's Pie</vt:lpstr>
      <vt:lpstr>PowerPoint Presentation</vt:lpstr>
      <vt:lpstr>Pot Roast</vt:lpstr>
      <vt:lpstr>Club Sandwich</vt:lpstr>
      <vt:lpstr>Barbeque Ribs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Twinkl-A6</cp:lastModifiedBy>
  <cp:revision>145</cp:revision>
  <dcterms:created xsi:type="dcterms:W3CDTF">2014-10-01T16:09:27Z</dcterms:created>
  <dcterms:modified xsi:type="dcterms:W3CDTF">2020-12-17T02:52:23Z</dcterms:modified>
</cp:coreProperties>
</file>