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F13C0-05AC-492E-BECD-708738F3C4BC}" type="datetimeFigureOut">
              <a:rPr lang="en-GB" smtClean="0"/>
              <a:t>11/11/2014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6D1F-AAE2-4468-A177-39B69792636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ritton.disted.camosun.bc.ca/escher/bulld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543175"/>
            <a:ext cx="9572625" cy="9401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ritton.disted.camosun.bc.ca/escher/pegas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496"/>
            <a:ext cx="9144000" cy="914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britton.disted.camosun.bc.ca/escher/lizard_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2691680"/>
            <a:ext cx="9937104" cy="9937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britton.disted.camosun.bc.ca/escher/liza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71601"/>
            <a:ext cx="9144000" cy="93296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arm6.staticflickr.com/5225/5651914486_6da9f04e5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-1179512"/>
            <a:ext cx="9612560" cy="8565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britton.disted.camosun.bc.ca/tess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260774"/>
            <a:ext cx="9396536" cy="9396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Emma-Jo</dc:creator>
  <cp:lastModifiedBy>Emma-Jo</cp:lastModifiedBy>
  <cp:revision>1</cp:revision>
  <dcterms:created xsi:type="dcterms:W3CDTF">2014-11-11T20:39:51Z</dcterms:created>
  <dcterms:modified xsi:type="dcterms:W3CDTF">2014-11-11T20:44:44Z</dcterms:modified>
</cp:coreProperties>
</file>