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flickr.com/photos/nostri-imago/300748387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orestarcontigo.blogspot.com/2015/09/we-shall-never-surrender-nunca-nos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solidFill>
                  <a:srgbClr val="FFFF00"/>
                </a:solidFill>
              </a:rPr>
              <a:t>Inspirational</a:t>
            </a:r>
            <a:br>
              <a:rPr lang="en-US"/>
            </a:br>
            <a:r>
              <a:rPr lang="en-US">
                <a:solidFill>
                  <a:srgbClr val="FFFF00"/>
                </a:solidFill>
              </a:rPr>
              <a:t>leaders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sz="6000">
                <a:solidFill>
                  <a:srgbClr val="FF0000"/>
                </a:solidFill>
              </a:rPr>
              <a:t>Winston Churchill</a:t>
            </a:r>
          </a:p>
          <a:p>
            <a:r>
              <a:rPr lang="en-US" sz="6000">
                <a:solidFill>
                  <a:srgbClr val="FF0000"/>
                </a:solidFill>
              </a:rPr>
              <a:t>By Lowri, </a:t>
            </a:r>
            <a:r>
              <a:rPr lang="en-US" sz="6000" err="1">
                <a:solidFill>
                  <a:srgbClr val="FF0000"/>
                </a:solidFill>
              </a:rPr>
              <a:t>felix</a:t>
            </a:r>
            <a:r>
              <a:rPr lang="en-US" sz="6000">
                <a:solidFill>
                  <a:srgbClr val="FF0000"/>
                </a:solidFill>
              </a:rPr>
              <a:t>, Amelie and Evelyn </a:t>
            </a:r>
          </a:p>
          <a:p>
            <a:endParaRPr lang="en-US"/>
          </a:p>
        </p:txBody>
      </p:sp>
      <p:pic>
        <p:nvPicPr>
          <p:cNvPr id="4" name="Picture 3" descr="A painting of a person in a uniform&#10;&#10;Description automatically generated">
            <a:extLst>
              <a:ext uri="{FF2B5EF4-FFF2-40B4-BE49-F238E27FC236}">
                <a16:creationId xmlns:a16="http://schemas.microsoft.com/office/drawing/2014/main" id="{72F50502-9C86-8C46-8CF7-8A9BE3D8B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8353603" y="8023860"/>
            <a:ext cx="5111353" cy="6172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2CDDCC-43E9-26A7-9C6D-DDD794BD4DEA}"/>
              </a:ext>
            </a:extLst>
          </p:cNvPr>
          <p:cNvSpPr txBox="1"/>
          <p:nvPr/>
        </p:nvSpPr>
        <p:spPr>
          <a:xfrm>
            <a:off x="5307965" y="6819900"/>
            <a:ext cx="51117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64B9CF-0B04-CB56-0A54-21E3DCF56AE0}"/>
              </a:ext>
            </a:extLst>
          </p:cNvPr>
          <p:cNvSpPr txBox="1"/>
          <p:nvPr/>
        </p:nvSpPr>
        <p:spPr>
          <a:xfrm>
            <a:off x="2509838" y="6560820"/>
            <a:ext cx="6943725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4DC71-76DF-CCC0-9790-6FBEA85FC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What is an inspirational leader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DDF12-7387-48BD-E2A2-DCC158129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FFFF00"/>
                </a:solidFill>
              </a:rPr>
              <a:t>they are people who inspire to do better things in the world</a:t>
            </a:r>
          </a:p>
          <a:p>
            <a:endParaRPr lang="en-US">
              <a:solidFill>
                <a:srgbClr val="FFFF00"/>
              </a:solidFill>
            </a:endParaRPr>
          </a:p>
          <a:p>
            <a:r>
              <a:rPr lang="en-US">
                <a:solidFill>
                  <a:srgbClr val="FFFF00"/>
                </a:solidFill>
              </a:rPr>
              <a:t>They protect the country and people</a:t>
            </a:r>
          </a:p>
          <a:p>
            <a:endParaRPr lang="en-US">
              <a:solidFill>
                <a:srgbClr val="FFFF00"/>
              </a:solidFill>
            </a:endParaRPr>
          </a:p>
          <a:p>
            <a:r>
              <a:rPr lang="en-US">
                <a:solidFill>
                  <a:srgbClr val="FFFF00"/>
                </a:solidFill>
              </a:rPr>
              <a:t>They are good at leading because they are smart and want to change the world </a:t>
            </a:r>
          </a:p>
        </p:txBody>
      </p:sp>
    </p:spTree>
    <p:extLst>
      <p:ext uri="{BB962C8B-B14F-4D97-AF65-F5344CB8AC3E}">
        <p14:creationId xmlns:p14="http://schemas.microsoft.com/office/powerpoint/2010/main" val="1388161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F4671-4DE1-74C4-C66B-B41313E2C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F40524-F67D-1DA3-6432-954770E97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>
              <a:solidFill>
                <a:srgbClr val="FFFF00"/>
              </a:solidFill>
            </a:endParaRPr>
          </a:p>
          <a:p>
            <a:r>
              <a:rPr lang="en-US">
                <a:solidFill>
                  <a:srgbClr val="FFFF00"/>
                </a:solidFill>
              </a:rPr>
              <a:t>When he was born 30 November 1874</a:t>
            </a:r>
          </a:p>
          <a:p>
            <a:r>
              <a:rPr lang="en-US">
                <a:solidFill>
                  <a:srgbClr val="FFFF00"/>
                </a:solidFill>
              </a:rPr>
              <a:t>When did he died</a:t>
            </a:r>
          </a:p>
          <a:p>
            <a:r>
              <a:rPr lang="en-US">
                <a:solidFill>
                  <a:srgbClr val="FFFF00"/>
                </a:solidFill>
              </a:rPr>
              <a:t>24 </a:t>
            </a:r>
            <a:r>
              <a:rPr lang="en-US" err="1">
                <a:solidFill>
                  <a:srgbClr val="FFFF00"/>
                </a:solidFill>
              </a:rPr>
              <a:t>januwery</a:t>
            </a:r>
            <a:r>
              <a:rPr lang="en-US">
                <a:solidFill>
                  <a:srgbClr val="FFFF00"/>
                </a:solidFill>
              </a:rPr>
              <a:t> 1965</a:t>
            </a:r>
          </a:p>
        </p:txBody>
      </p:sp>
    </p:spTree>
    <p:extLst>
      <p:ext uri="{BB962C8B-B14F-4D97-AF65-F5344CB8AC3E}">
        <p14:creationId xmlns:p14="http://schemas.microsoft.com/office/powerpoint/2010/main" val="639239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072C22-BD22-7CAF-E44F-C9EF585F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n-US" sz="4300"/>
              <a:t>Why is he  inspirational?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wearing a hat&#10;&#10;Description automatically generated">
            <a:extLst>
              <a:ext uri="{FF2B5EF4-FFF2-40B4-BE49-F238E27FC236}">
                <a16:creationId xmlns:a16="http://schemas.microsoft.com/office/drawing/2014/main" id="{A07C643A-485C-C003-EED8-F26953D391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50" r="7751" b="2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5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E0003-7099-8645-3FB4-F3CD98C1F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90818"/>
            <a:ext cx="4195673" cy="291387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Because he won world war 2</a:t>
            </a:r>
          </a:p>
          <a:p>
            <a:pPr marL="0" indent="0">
              <a:buNone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In 1945</a:t>
            </a:r>
          </a:p>
          <a:p>
            <a:pPr marL="0" indent="0">
              <a:buNone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Introduced measures to reduce poverty.</a:t>
            </a:r>
          </a:p>
          <a:p>
            <a:pPr marL="0" indent="0">
              <a:buNone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29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1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429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5B7EB-FF39-C5CE-858B-996E37658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AF4B7-98CC-C32F-5D1E-D27EA280AC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He got hit by a car.</a:t>
            </a:r>
          </a:p>
          <a:p>
            <a:pPr marL="0" indent="0">
              <a:buNone/>
            </a:pPr>
            <a:r>
              <a:rPr lang="en-US"/>
              <a:t>He has a brother and a wife</a:t>
            </a:r>
          </a:p>
          <a:p>
            <a:pPr marL="0" indent="0">
              <a:buNone/>
            </a:pPr>
            <a:r>
              <a:rPr lang="en-US"/>
              <a:t>He lived in  Great </a:t>
            </a:r>
            <a:r>
              <a:rPr lang="en-US" err="1"/>
              <a:t>britain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 descr="A person with an object and text&#10;&#10;Description automatically generated">
            <a:extLst>
              <a:ext uri="{FF2B5EF4-FFF2-40B4-BE49-F238E27FC236}">
                <a16:creationId xmlns:a16="http://schemas.microsoft.com/office/drawing/2014/main" id="{F6A5269D-A129-3137-AEE7-1DF685349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393748" y="406543"/>
            <a:ext cx="6599960" cy="35995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5A3496-5643-3C74-90CA-18631A15955F}"/>
              </a:ext>
            </a:extLst>
          </p:cNvPr>
          <p:cNvSpPr txBox="1"/>
          <p:nvPr/>
        </p:nvSpPr>
        <p:spPr>
          <a:xfrm>
            <a:off x="2047875" y="5634038"/>
            <a:ext cx="80962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60412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Inspirational leaders</vt:lpstr>
      <vt:lpstr>What is an inspirational leader</vt:lpstr>
      <vt:lpstr>Background</vt:lpstr>
      <vt:lpstr>Why is he  inspirational?</vt:lpstr>
      <vt:lpstr>Fun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Inspirational leaders</dc:title>
  <dc:creator/>
  <cp:lastModifiedBy>C Phillips (Cila Primary School)</cp:lastModifiedBy>
  <cp:revision>2</cp:revision>
  <dcterms:created xsi:type="dcterms:W3CDTF">2024-10-10T12:25:30Z</dcterms:created>
  <dcterms:modified xsi:type="dcterms:W3CDTF">2024-10-11T19:37:02Z</dcterms:modified>
</cp:coreProperties>
</file>