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5640AC-2E35-A1B7-5BDD-8990E7AB698D}" v="136" dt="2024-10-10T13:49:42.747"/>
    <p1510:client id="{51B6E222-C91C-045E-1A87-6F6DC2AFD3BD}" v="118" dt="2024-10-11T12:40:19.296"/>
    <p1510:client id="{98A9DA45-C9F5-CDF2-4D36-1BCC471F8DEA}" v="205" dt="2024-10-10T13:22:28.359"/>
    <p1510:client id="{E82ED6D1-1A31-7B37-D53C-57500A234372}" v="536" dt="2024-10-11T13:56:36.3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I ROPER" userId="S::roperm18@hwbcymru.net::d5387fe7-517e-4af3-9cc9-d792959b3abb" providerId="AD" clId="Web-{035640AC-2E35-A1B7-5BDD-8990E7AB698D}"/>
    <pc:docChg chg="addSld delSld modSld">
      <pc:chgData name="MALI ROPER" userId="S::roperm18@hwbcymru.net::d5387fe7-517e-4af3-9cc9-d792959b3abb" providerId="AD" clId="Web-{035640AC-2E35-A1B7-5BDD-8990E7AB698D}" dt="2024-10-10T13:49:42.747" v="135" actId="20577"/>
      <pc:docMkLst>
        <pc:docMk/>
      </pc:docMkLst>
      <pc:sldChg chg="addSp delSp modSp mod setBg setClrOvrMap">
        <pc:chgData name="MALI ROPER" userId="S::roperm18@hwbcymru.net::d5387fe7-517e-4af3-9cc9-d792959b3abb" providerId="AD" clId="Web-{035640AC-2E35-A1B7-5BDD-8990E7AB698D}" dt="2024-10-10T13:41:18.969" v="83" actId="20577"/>
        <pc:sldMkLst>
          <pc:docMk/>
          <pc:sldMk cId="3859863374" sldId="258"/>
        </pc:sldMkLst>
        <pc:spChg chg="mod">
          <ac:chgData name="MALI ROPER" userId="S::roperm18@hwbcymru.net::d5387fe7-517e-4af3-9cc9-d792959b3abb" providerId="AD" clId="Web-{035640AC-2E35-A1B7-5BDD-8990E7AB698D}" dt="2024-10-10T13:40:39.562" v="77"/>
          <ac:spMkLst>
            <pc:docMk/>
            <pc:sldMk cId="3859863374" sldId="258"/>
            <ac:spMk id="2" creationId="{76168A63-9E3C-E86F-13BF-989C127AFF76}"/>
          </ac:spMkLst>
        </pc:spChg>
        <pc:spChg chg="mod">
          <ac:chgData name="MALI ROPER" userId="S::roperm18@hwbcymru.net::d5387fe7-517e-4af3-9cc9-d792959b3abb" providerId="AD" clId="Web-{035640AC-2E35-A1B7-5BDD-8990E7AB698D}" dt="2024-10-10T13:41:18.969" v="83" actId="20577"/>
          <ac:spMkLst>
            <pc:docMk/>
            <pc:sldMk cId="3859863374" sldId="258"/>
            <ac:spMk id="3" creationId="{3FBF57F8-BC04-7E89-EE17-645F53B95F0C}"/>
          </ac:spMkLst>
        </pc:spChg>
        <pc:spChg chg="add del">
          <ac:chgData name="MALI ROPER" userId="S::roperm18@hwbcymru.net::d5387fe7-517e-4af3-9cc9-d792959b3abb" providerId="AD" clId="Web-{035640AC-2E35-A1B7-5BDD-8990E7AB698D}" dt="2024-10-10T13:40:38.890" v="76"/>
          <ac:spMkLst>
            <pc:docMk/>
            <pc:sldMk cId="3859863374" sldId="258"/>
            <ac:spMk id="11" creationId="{097CD68E-23E3-4007-8847-CD0944C4F7BE}"/>
          </ac:spMkLst>
        </pc:spChg>
        <pc:spChg chg="add del">
          <ac:chgData name="MALI ROPER" userId="S::roperm18@hwbcymru.net::d5387fe7-517e-4af3-9cc9-d792959b3abb" providerId="AD" clId="Web-{035640AC-2E35-A1B7-5BDD-8990E7AB698D}" dt="2024-10-10T13:40:38.890" v="76"/>
          <ac:spMkLst>
            <pc:docMk/>
            <pc:sldMk cId="3859863374" sldId="258"/>
            <ac:spMk id="13" creationId="{AF2F604E-43BE-4DC3-B983-E071523364F8}"/>
          </ac:spMkLst>
        </pc:spChg>
        <pc:spChg chg="add del">
          <ac:chgData name="MALI ROPER" userId="S::roperm18@hwbcymru.net::d5387fe7-517e-4af3-9cc9-d792959b3abb" providerId="AD" clId="Web-{035640AC-2E35-A1B7-5BDD-8990E7AB698D}" dt="2024-10-10T13:40:38.890" v="76"/>
          <ac:spMkLst>
            <pc:docMk/>
            <pc:sldMk cId="3859863374" sldId="258"/>
            <ac:spMk id="14" creationId="{E91DC736-0EF8-4F87-9146-EBF1D2EE4D3D}"/>
          </ac:spMkLst>
        </pc:spChg>
        <pc:spChg chg="add del">
          <ac:chgData name="MALI ROPER" userId="S::roperm18@hwbcymru.net::d5387fe7-517e-4af3-9cc9-d792959b3abb" providerId="AD" clId="Web-{035640AC-2E35-A1B7-5BDD-8990E7AB698D}" dt="2024-10-10T13:40:38.890" v="76"/>
          <ac:spMkLst>
            <pc:docMk/>
            <pc:sldMk cId="3859863374" sldId="258"/>
            <ac:spMk id="15" creationId="{08C9B587-E65E-4B52-B37C-ABEBB6E87928}"/>
          </ac:spMkLst>
        </pc:spChg>
        <pc:spChg chg="add">
          <ac:chgData name="MALI ROPER" userId="S::roperm18@hwbcymru.net::d5387fe7-517e-4af3-9cc9-d792959b3abb" providerId="AD" clId="Web-{035640AC-2E35-A1B7-5BDD-8990E7AB698D}" dt="2024-10-10T13:40:39.562" v="77"/>
          <ac:spMkLst>
            <pc:docMk/>
            <pc:sldMk cId="3859863374" sldId="258"/>
            <ac:spMk id="17" creationId="{71B2258F-86CA-4D4D-8270-BC05FCDEBFB3}"/>
          </ac:spMkLst>
        </pc:spChg>
        <pc:grpChg chg="add del">
          <ac:chgData name="MALI ROPER" userId="S::roperm18@hwbcymru.net::d5387fe7-517e-4af3-9cc9-d792959b3abb" providerId="AD" clId="Web-{035640AC-2E35-A1B7-5BDD-8990E7AB698D}" dt="2024-10-10T13:40:35.625" v="74"/>
          <ac:grpSpMkLst>
            <pc:docMk/>
            <pc:sldMk cId="3859863374" sldId="258"/>
            <ac:grpSpMk id="9" creationId="{6E61B563-A4B2-5783-81AF-A2A053D74769}"/>
          </ac:grpSpMkLst>
        </pc:grpChg>
        <pc:picChg chg="add mod ord">
          <ac:chgData name="MALI ROPER" userId="S::roperm18@hwbcymru.net::d5387fe7-517e-4af3-9cc9-d792959b3abb" providerId="AD" clId="Web-{035640AC-2E35-A1B7-5BDD-8990E7AB698D}" dt="2024-10-10T13:40:39.562" v="77"/>
          <ac:picMkLst>
            <pc:docMk/>
            <pc:sldMk cId="3859863374" sldId="258"/>
            <ac:picMk id="4" creationId="{12DAC395-CBC5-C53C-C7BF-4A4D158A5493}"/>
          </ac:picMkLst>
        </pc:picChg>
      </pc:sldChg>
      <pc:sldChg chg="modSp new">
        <pc:chgData name="MALI ROPER" userId="S::roperm18@hwbcymru.net::d5387fe7-517e-4af3-9cc9-d792959b3abb" providerId="AD" clId="Web-{035640AC-2E35-A1B7-5BDD-8990E7AB698D}" dt="2024-10-10T13:49:42.747" v="135" actId="20577"/>
        <pc:sldMkLst>
          <pc:docMk/>
          <pc:sldMk cId="2913693540" sldId="259"/>
        </pc:sldMkLst>
        <pc:spChg chg="mod">
          <ac:chgData name="MALI ROPER" userId="S::roperm18@hwbcymru.net::d5387fe7-517e-4af3-9cc9-d792959b3abb" providerId="AD" clId="Web-{035640AC-2E35-A1B7-5BDD-8990E7AB698D}" dt="2024-10-10T13:49:42.747" v="135" actId="20577"/>
          <ac:spMkLst>
            <pc:docMk/>
            <pc:sldMk cId="2913693540" sldId="259"/>
            <ac:spMk id="2" creationId="{744030F6-8BA6-193A-C526-8C60AD3FB318}"/>
          </ac:spMkLst>
        </pc:spChg>
      </pc:sldChg>
      <pc:sldChg chg="new del">
        <pc:chgData name="MALI ROPER" userId="S::roperm18@hwbcymru.net::d5387fe7-517e-4af3-9cc9-d792959b3abb" providerId="AD" clId="Web-{035640AC-2E35-A1B7-5BDD-8990E7AB698D}" dt="2024-10-10T13:44:07.394" v="85"/>
        <pc:sldMkLst>
          <pc:docMk/>
          <pc:sldMk cId="3243900215" sldId="259"/>
        </pc:sldMkLst>
      </pc:sldChg>
    </pc:docChg>
  </pc:docChgLst>
  <pc:docChgLst>
    <pc:chgData clId="Web-{98A9DA45-C9F5-CDF2-4D36-1BCC471F8DEA}"/>
    <pc:docChg chg="modSld">
      <pc:chgData name="" userId="" providerId="" clId="Web-{98A9DA45-C9F5-CDF2-4D36-1BCC471F8DEA}" dt="2024-10-10T13:14:14.784" v="10" actId="20577"/>
      <pc:docMkLst>
        <pc:docMk/>
      </pc:docMkLst>
      <pc:sldChg chg="modSp">
        <pc:chgData name="" userId="" providerId="" clId="Web-{98A9DA45-C9F5-CDF2-4D36-1BCC471F8DEA}" dt="2024-10-10T13:14:14.784" v="10" actId="20577"/>
        <pc:sldMkLst>
          <pc:docMk/>
          <pc:sldMk cId="109857222" sldId="256"/>
        </pc:sldMkLst>
        <pc:spChg chg="mod">
          <ac:chgData name="" userId="" providerId="" clId="Web-{98A9DA45-C9F5-CDF2-4D36-1BCC471F8DEA}" dt="2024-10-10T13:14:14.784" v="10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clId="Web-{51B6E222-C91C-045E-1A87-6F6DC2AFD3BD}"/>
    <pc:docChg chg="modSld">
      <pc:chgData name="" userId="" providerId="" clId="Web-{51B6E222-C91C-045E-1A87-6F6DC2AFD3BD}" dt="2024-10-11T12:27:46.984" v="5" actId="20577"/>
      <pc:docMkLst>
        <pc:docMk/>
      </pc:docMkLst>
      <pc:sldChg chg="modSp">
        <pc:chgData name="" userId="" providerId="" clId="Web-{51B6E222-C91C-045E-1A87-6F6DC2AFD3BD}" dt="2024-10-11T12:27:46.984" v="5" actId="20577"/>
        <pc:sldMkLst>
          <pc:docMk/>
          <pc:sldMk cId="3859863374" sldId="258"/>
        </pc:sldMkLst>
        <pc:spChg chg="mod">
          <ac:chgData name="" userId="" providerId="" clId="Web-{51B6E222-C91C-045E-1A87-6F6DC2AFD3BD}" dt="2024-10-11T12:27:46.984" v="5" actId="20577"/>
          <ac:spMkLst>
            <pc:docMk/>
            <pc:sldMk cId="3859863374" sldId="258"/>
            <ac:spMk id="3" creationId="{3FBF57F8-BC04-7E89-EE17-645F53B95F0C}"/>
          </ac:spMkLst>
        </pc:spChg>
      </pc:sldChg>
    </pc:docChg>
  </pc:docChgLst>
  <pc:docChgLst>
    <pc:chgData name="MALI ROPER" userId="S::roperm18@hwbcymru.net::d5387fe7-517e-4af3-9cc9-d792959b3abb" providerId="AD" clId="Web-{51B6E222-C91C-045E-1A87-6F6DC2AFD3BD}"/>
    <pc:docChg chg="modSld">
      <pc:chgData name="MALI ROPER" userId="S::roperm18@hwbcymru.net::d5387fe7-517e-4af3-9cc9-d792959b3abb" providerId="AD" clId="Web-{51B6E222-C91C-045E-1A87-6F6DC2AFD3BD}" dt="2024-10-11T12:40:19.296" v="107" actId="20577"/>
      <pc:docMkLst>
        <pc:docMk/>
      </pc:docMkLst>
      <pc:sldChg chg="modSp">
        <pc:chgData name="MALI ROPER" userId="S::roperm18@hwbcymru.net::d5387fe7-517e-4af3-9cc9-d792959b3abb" providerId="AD" clId="Web-{51B6E222-C91C-045E-1A87-6F6DC2AFD3BD}" dt="2024-10-11T12:28:48.907" v="15" actId="20577"/>
        <pc:sldMkLst>
          <pc:docMk/>
          <pc:sldMk cId="3859863374" sldId="258"/>
        </pc:sldMkLst>
        <pc:spChg chg="mod">
          <ac:chgData name="MALI ROPER" userId="S::roperm18@hwbcymru.net::d5387fe7-517e-4af3-9cc9-d792959b3abb" providerId="AD" clId="Web-{51B6E222-C91C-045E-1A87-6F6DC2AFD3BD}" dt="2024-10-11T12:28:48.907" v="15" actId="20577"/>
          <ac:spMkLst>
            <pc:docMk/>
            <pc:sldMk cId="3859863374" sldId="258"/>
            <ac:spMk id="2" creationId="{76168A63-9E3C-E86F-13BF-989C127AFF76}"/>
          </ac:spMkLst>
        </pc:spChg>
        <pc:spChg chg="mod">
          <ac:chgData name="MALI ROPER" userId="S::roperm18@hwbcymru.net::d5387fe7-517e-4af3-9cc9-d792959b3abb" providerId="AD" clId="Web-{51B6E222-C91C-045E-1A87-6F6DC2AFD3BD}" dt="2024-10-11T12:28:04.969" v="0" actId="20577"/>
          <ac:spMkLst>
            <pc:docMk/>
            <pc:sldMk cId="3859863374" sldId="258"/>
            <ac:spMk id="3" creationId="{3FBF57F8-BC04-7E89-EE17-645F53B95F0C}"/>
          </ac:spMkLst>
        </pc:spChg>
      </pc:sldChg>
      <pc:sldChg chg="modSp">
        <pc:chgData name="MALI ROPER" userId="S::roperm18@hwbcymru.net::d5387fe7-517e-4af3-9cc9-d792959b3abb" providerId="AD" clId="Web-{51B6E222-C91C-045E-1A87-6F6DC2AFD3BD}" dt="2024-10-11T12:40:19.296" v="107" actId="20577"/>
        <pc:sldMkLst>
          <pc:docMk/>
          <pc:sldMk cId="2913693540" sldId="259"/>
        </pc:sldMkLst>
        <pc:spChg chg="mod">
          <ac:chgData name="MALI ROPER" userId="S::roperm18@hwbcymru.net::d5387fe7-517e-4af3-9cc9-d792959b3abb" providerId="AD" clId="Web-{51B6E222-C91C-045E-1A87-6F6DC2AFD3BD}" dt="2024-10-11T12:29:27.971" v="18" actId="20577"/>
          <ac:spMkLst>
            <pc:docMk/>
            <pc:sldMk cId="2913693540" sldId="259"/>
            <ac:spMk id="2" creationId="{744030F6-8BA6-193A-C526-8C60AD3FB318}"/>
          </ac:spMkLst>
        </pc:spChg>
        <pc:spChg chg="mod">
          <ac:chgData name="MALI ROPER" userId="S::roperm18@hwbcymru.net::d5387fe7-517e-4af3-9cc9-d792959b3abb" providerId="AD" clId="Web-{51B6E222-C91C-045E-1A87-6F6DC2AFD3BD}" dt="2024-10-11T12:40:19.296" v="107" actId="20577"/>
          <ac:spMkLst>
            <pc:docMk/>
            <pc:sldMk cId="2913693540" sldId="259"/>
            <ac:spMk id="3" creationId="{D2E0A302-A8CB-EB58-C22C-DC2FC9A179E2}"/>
          </ac:spMkLst>
        </pc:spChg>
      </pc:sldChg>
    </pc:docChg>
  </pc:docChgLst>
  <pc:docChgLst>
    <pc:chgData name="MALI ROPER" userId="S::roperm18@hwbcymru.net::d5387fe7-517e-4af3-9cc9-d792959b3abb" providerId="AD" clId="Web-{98A9DA45-C9F5-CDF2-4D36-1BCC471F8DEA}"/>
    <pc:docChg chg="addSld modSld">
      <pc:chgData name="MALI ROPER" userId="S::roperm18@hwbcymru.net::d5387fe7-517e-4af3-9cc9-d792959b3abb" providerId="AD" clId="Web-{98A9DA45-C9F5-CDF2-4D36-1BCC471F8DEA}" dt="2024-10-10T13:22:28.359" v="196"/>
      <pc:docMkLst>
        <pc:docMk/>
      </pc:docMkLst>
      <pc:sldChg chg="addSp modSp mod setBg setClrOvrMap">
        <pc:chgData name="MALI ROPER" userId="S::roperm18@hwbcymru.net::d5387fe7-517e-4af3-9cc9-d792959b3abb" providerId="AD" clId="Web-{98A9DA45-C9F5-CDF2-4D36-1BCC471F8DEA}" dt="2024-10-10T13:16:47.084" v="45" actId="14100"/>
        <pc:sldMkLst>
          <pc:docMk/>
          <pc:sldMk cId="109857222" sldId="256"/>
        </pc:sldMkLst>
        <pc:spChg chg="mod">
          <ac:chgData name="MALI ROPER" userId="S::roperm18@hwbcymru.net::d5387fe7-517e-4af3-9cc9-d792959b3abb" providerId="AD" clId="Web-{98A9DA45-C9F5-CDF2-4D36-1BCC471F8DEA}" dt="2024-10-10T13:15:51.020" v="38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LI ROPER" userId="S::roperm18@hwbcymru.net::d5387fe7-517e-4af3-9cc9-d792959b3abb" providerId="AD" clId="Web-{98A9DA45-C9F5-CDF2-4D36-1BCC471F8DEA}" dt="2024-10-10T13:16:47.084" v="45" actId="1410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ALI ROPER" userId="S::roperm18@hwbcymru.net::d5387fe7-517e-4af3-9cc9-d792959b3abb" providerId="AD" clId="Web-{98A9DA45-C9F5-CDF2-4D36-1BCC471F8DEA}" dt="2024-10-10T13:15:25.598" v="35"/>
          <ac:spMkLst>
            <pc:docMk/>
            <pc:sldMk cId="109857222" sldId="256"/>
            <ac:spMk id="9" creationId="{06DA9DF9-31F7-4056-B42E-878CC92417B8}"/>
          </ac:spMkLst>
        </pc:spChg>
        <pc:picChg chg="add mod ord">
          <ac:chgData name="MALI ROPER" userId="S::roperm18@hwbcymru.net::d5387fe7-517e-4af3-9cc9-d792959b3abb" providerId="AD" clId="Web-{98A9DA45-C9F5-CDF2-4D36-1BCC471F8DEA}" dt="2024-10-10T13:15:25.598" v="35"/>
          <ac:picMkLst>
            <pc:docMk/>
            <pc:sldMk cId="109857222" sldId="256"/>
            <ac:picMk id="4" creationId="{DE07F1A5-AD95-162D-68F7-56DC97526B83}"/>
          </ac:picMkLst>
        </pc:picChg>
      </pc:sldChg>
      <pc:sldChg chg="modSp new mod setBg">
        <pc:chgData name="MALI ROPER" userId="S::roperm18@hwbcymru.net::d5387fe7-517e-4af3-9cc9-d792959b3abb" providerId="AD" clId="Web-{98A9DA45-C9F5-CDF2-4D36-1BCC471F8DEA}" dt="2024-10-10T13:22:20.405" v="195"/>
        <pc:sldMkLst>
          <pc:docMk/>
          <pc:sldMk cId="4119417966" sldId="257"/>
        </pc:sldMkLst>
        <pc:spChg chg="mod">
          <ac:chgData name="MALI ROPER" userId="S::roperm18@hwbcymru.net::d5387fe7-517e-4af3-9cc9-d792959b3abb" providerId="AD" clId="Web-{98A9DA45-C9F5-CDF2-4D36-1BCC471F8DEA}" dt="2024-10-10T13:17:18.163" v="55" actId="20577"/>
          <ac:spMkLst>
            <pc:docMk/>
            <pc:sldMk cId="4119417966" sldId="257"/>
            <ac:spMk id="2" creationId="{4A62FF6E-A7B1-AEC7-8BF0-C5B5D36446F4}"/>
          </ac:spMkLst>
        </pc:spChg>
        <pc:spChg chg="mod">
          <ac:chgData name="MALI ROPER" userId="S::roperm18@hwbcymru.net::d5387fe7-517e-4af3-9cc9-d792959b3abb" providerId="AD" clId="Web-{98A9DA45-C9F5-CDF2-4D36-1BCC471F8DEA}" dt="2024-10-10T13:20:02.949" v="193" actId="20577"/>
          <ac:spMkLst>
            <pc:docMk/>
            <pc:sldMk cId="4119417966" sldId="257"/>
            <ac:spMk id="3" creationId="{CDFCE952-17D8-CB74-3EAC-CFDF028BAEEC}"/>
          </ac:spMkLst>
        </pc:spChg>
      </pc:sldChg>
      <pc:sldChg chg="new">
        <pc:chgData name="MALI ROPER" userId="S::roperm18@hwbcymru.net::d5387fe7-517e-4af3-9cc9-d792959b3abb" providerId="AD" clId="Web-{98A9DA45-C9F5-CDF2-4D36-1BCC471F8DEA}" dt="2024-10-10T13:22:28.359" v="196"/>
        <pc:sldMkLst>
          <pc:docMk/>
          <pc:sldMk cId="3859863374" sldId="258"/>
        </pc:sldMkLst>
      </pc:sldChg>
    </pc:docChg>
  </pc:docChgLst>
  <pc:docChgLst>
    <pc:chgData name="MALI ROPER" userId="S::roperm18@hwbcymru.net::d5387fe7-517e-4af3-9cc9-d792959b3abb" providerId="AD" clId="Web-{E82ED6D1-1A31-7B37-D53C-57500A234372}"/>
    <pc:docChg chg="addSld delSld modSld">
      <pc:chgData name="MALI ROPER" userId="S::roperm18@hwbcymru.net::d5387fe7-517e-4af3-9cc9-d792959b3abb" providerId="AD" clId="Web-{E82ED6D1-1A31-7B37-D53C-57500A234372}" dt="2024-10-11T13:56:39.297" v="533"/>
      <pc:docMkLst>
        <pc:docMk/>
      </pc:docMkLst>
      <pc:sldChg chg="addSp delSp modSp">
        <pc:chgData name="MALI ROPER" userId="S::roperm18@hwbcymru.net::d5387fe7-517e-4af3-9cc9-d792959b3abb" providerId="AD" clId="Web-{E82ED6D1-1A31-7B37-D53C-57500A234372}" dt="2024-10-11T13:00:51.751" v="114" actId="1076"/>
        <pc:sldMkLst>
          <pc:docMk/>
          <pc:sldMk cId="2913693540" sldId="259"/>
        </pc:sldMkLst>
        <pc:spChg chg="mod">
          <ac:chgData name="MALI ROPER" userId="S::roperm18@hwbcymru.net::d5387fe7-517e-4af3-9cc9-d792959b3abb" providerId="AD" clId="Web-{E82ED6D1-1A31-7B37-D53C-57500A234372}" dt="2024-10-11T12:45:46.174" v="2" actId="20577"/>
          <ac:spMkLst>
            <pc:docMk/>
            <pc:sldMk cId="2913693540" sldId="259"/>
            <ac:spMk id="2" creationId="{744030F6-8BA6-193A-C526-8C60AD3FB318}"/>
          </ac:spMkLst>
        </pc:spChg>
        <pc:spChg chg="del mod">
          <ac:chgData name="MALI ROPER" userId="S::roperm18@hwbcymru.net::d5387fe7-517e-4af3-9cc9-d792959b3abb" providerId="AD" clId="Web-{E82ED6D1-1A31-7B37-D53C-57500A234372}" dt="2024-10-11T13:00:02.218" v="105"/>
          <ac:spMkLst>
            <pc:docMk/>
            <pc:sldMk cId="2913693540" sldId="259"/>
            <ac:spMk id="3" creationId="{D2E0A302-A8CB-EB58-C22C-DC2FC9A179E2}"/>
          </ac:spMkLst>
        </pc:spChg>
        <pc:spChg chg="del mod">
          <ac:chgData name="MALI ROPER" userId="S::roperm18@hwbcymru.net::d5387fe7-517e-4af3-9cc9-d792959b3abb" providerId="AD" clId="Web-{E82ED6D1-1A31-7B37-D53C-57500A234372}" dt="2024-10-11T12:59:45.827" v="99"/>
          <ac:spMkLst>
            <pc:docMk/>
            <pc:sldMk cId="2913693540" sldId="259"/>
            <ac:spMk id="4" creationId="{12228B28-28EE-0BF5-0976-305EFEFDA386}"/>
          </ac:spMkLst>
        </pc:spChg>
        <pc:spChg chg="add del mod">
          <ac:chgData name="MALI ROPER" userId="S::roperm18@hwbcymru.net::d5387fe7-517e-4af3-9cc9-d792959b3abb" providerId="AD" clId="Web-{E82ED6D1-1A31-7B37-D53C-57500A234372}" dt="2024-10-11T13:00:12.640" v="108"/>
          <ac:spMkLst>
            <pc:docMk/>
            <pc:sldMk cId="2913693540" sldId="259"/>
            <ac:spMk id="6" creationId="{1D7BE284-EB6E-6144-BF93-2EC297CA07AD}"/>
          </ac:spMkLst>
        </pc:spChg>
        <pc:graphicFrameChg chg="add">
          <ac:chgData name="MALI ROPER" userId="S::roperm18@hwbcymru.net::d5387fe7-517e-4af3-9cc9-d792959b3abb" providerId="AD" clId="Web-{E82ED6D1-1A31-7B37-D53C-57500A234372}" dt="2024-10-11T13:00:02.218" v="105"/>
          <ac:graphicFrameMkLst>
            <pc:docMk/>
            <pc:sldMk cId="2913693540" sldId="259"/>
            <ac:graphicFrameMk id="8" creationId="{B4961945-A4A5-CBE4-4A0C-3FF2029D6161}"/>
          </ac:graphicFrameMkLst>
        </pc:graphicFrameChg>
        <pc:picChg chg="add mod ord">
          <ac:chgData name="MALI ROPER" userId="S::roperm18@hwbcymru.net::d5387fe7-517e-4af3-9cc9-d792959b3abb" providerId="AD" clId="Web-{E82ED6D1-1A31-7B37-D53C-57500A234372}" dt="2024-10-11T13:00:51.751" v="114" actId="1076"/>
          <ac:picMkLst>
            <pc:docMk/>
            <pc:sldMk cId="2913693540" sldId="259"/>
            <ac:picMk id="5" creationId="{06EC7689-624D-5568-C228-F055144B879F}"/>
          </ac:picMkLst>
        </pc:picChg>
      </pc:sldChg>
      <pc:sldChg chg="addSp delSp modSp new">
        <pc:chgData name="MALI ROPER" userId="S::roperm18@hwbcymru.net::d5387fe7-517e-4af3-9cc9-d792959b3abb" providerId="AD" clId="Web-{E82ED6D1-1A31-7B37-D53C-57500A234372}" dt="2024-10-11T13:44:40.211" v="398" actId="1076"/>
        <pc:sldMkLst>
          <pc:docMk/>
          <pc:sldMk cId="2517127932" sldId="260"/>
        </pc:sldMkLst>
        <pc:spChg chg="mod">
          <ac:chgData name="MALI ROPER" userId="S::roperm18@hwbcymru.net::d5387fe7-517e-4af3-9cc9-d792959b3abb" providerId="AD" clId="Web-{E82ED6D1-1A31-7B37-D53C-57500A234372}" dt="2024-10-11T13:23:20.092" v="198" actId="20577"/>
          <ac:spMkLst>
            <pc:docMk/>
            <pc:sldMk cId="2517127932" sldId="260"/>
            <ac:spMk id="2" creationId="{07E17A92-91CE-32CA-677A-4B9C244BD962}"/>
          </ac:spMkLst>
        </pc:spChg>
        <pc:spChg chg="mod">
          <ac:chgData name="MALI ROPER" userId="S::roperm18@hwbcymru.net::d5387fe7-517e-4af3-9cc9-d792959b3abb" providerId="AD" clId="Web-{E82ED6D1-1A31-7B37-D53C-57500A234372}" dt="2024-10-11T13:42:00.300" v="379" actId="1076"/>
          <ac:spMkLst>
            <pc:docMk/>
            <pc:sldMk cId="2517127932" sldId="260"/>
            <ac:spMk id="3" creationId="{3BC55F75-ECDE-B687-4590-668FC525BDFA}"/>
          </ac:spMkLst>
        </pc:spChg>
        <pc:spChg chg="add del mod">
          <ac:chgData name="MALI ROPER" userId="S::roperm18@hwbcymru.net::d5387fe7-517e-4af3-9cc9-d792959b3abb" providerId="AD" clId="Web-{E82ED6D1-1A31-7B37-D53C-57500A234372}" dt="2024-10-11T13:41:44.877" v="374"/>
          <ac:spMkLst>
            <pc:docMk/>
            <pc:sldMk cId="2517127932" sldId="260"/>
            <ac:spMk id="5" creationId="{4E6A42C0-7471-D945-5967-0F1DE4F74168}"/>
          </ac:spMkLst>
        </pc:spChg>
        <pc:spChg chg="add del mod">
          <ac:chgData name="MALI ROPER" userId="S::roperm18@hwbcymru.net::d5387fe7-517e-4af3-9cc9-d792959b3abb" providerId="AD" clId="Web-{E82ED6D1-1A31-7B37-D53C-57500A234372}" dt="2024-10-11T13:41:31.580" v="360"/>
          <ac:spMkLst>
            <pc:docMk/>
            <pc:sldMk cId="2517127932" sldId="260"/>
            <ac:spMk id="9" creationId="{B50FA383-9EDD-9774-F3C8-0E505CD1A2E1}"/>
          </ac:spMkLst>
        </pc:spChg>
        <pc:spChg chg="add del mod">
          <ac:chgData name="MALI ROPER" userId="S::roperm18@hwbcymru.net::d5387fe7-517e-4af3-9cc9-d792959b3abb" providerId="AD" clId="Web-{E82ED6D1-1A31-7B37-D53C-57500A234372}" dt="2024-10-11T13:43:18.474" v="391"/>
          <ac:spMkLst>
            <pc:docMk/>
            <pc:sldMk cId="2517127932" sldId="260"/>
            <ac:spMk id="12" creationId="{01FA514A-A31C-B5AF-4554-D36351B7E288}"/>
          </ac:spMkLst>
        </pc:spChg>
        <pc:picChg chg="add del mod">
          <ac:chgData name="MALI ROPER" userId="S::roperm18@hwbcymru.net::d5387fe7-517e-4af3-9cc9-d792959b3abb" providerId="AD" clId="Web-{E82ED6D1-1A31-7B37-D53C-57500A234372}" dt="2024-10-11T13:41:36.643" v="363"/>
          <ac:picMkLst>
            <pc:docMk/>
            <pc:sldMk cId="2517127932" sldId="260"/>
            <ac:picMk id="4" creationId="{698FF0D4-41BD-456D-D17C-B3E386F41DFD}"/>
          </ac:picMkLst>
        </pc:picChg>
        <pc:picChg chg="add mod">
          <ac:chgData name="MALI ROPER" userId="S::roperm18@hwbcymru.net::d5387fe7-517e-4af3-9cc9-d792959b3abb" providerId="AD" clId="Web-{E82ED6D1-1A31-7B37-D53C-57500A234372}" dt="2024-10-11T13:44:00.804" v="396" actId="14100"/>
          <ac:picMkLst>
            <pc:docMk/>
            <pc:sldMk cId="2517127932" sldId="260"/>
            <ac:picMk id="7" creationId="{5D26EED4-1A89-84CB-3127-BD3B72FD49F0}"/>
          </ac:picMkLst>
        </pc:picChg>
        <pc:picChg chg="add del mod">
          <ac:chgData name="MALI ROPER" userId="S::roperm18@hwbcymru.net::d5387fe7-517e-4af3-9cc9-d792959b3abb" providerId="AD" clId="Web-{E82ED6D1-1A31-7B37-D53C-57500A234372}" dt="2024-10-11T13:41:31.580" v="361"/>
          <ac:picMkLst>
            <pc:docMk/>
            <pc:sldMk cId="2517127932" sldId="260"/>
            <ac:picMk id="8" creationId="{305CF64B-FA81-8C78-97E9-F6935211D622}"/>
          </ac:picMkLst>
        </pc:picChg>
        <pc:picChg chg="add mod">
          <ac:chgData name="MALI ROPER" userId="S::roperm18@hwbcymru.net::d5387fe7-517e-4af3-9cc9-d792959b3abb" providerId="AD" clId="Web-{E82ED6D1-1A31-7B37-D53C-57500A234372}" dt="2024-10-11T13:44:40.211" v="398" actId="1076"/>
          <ac:picMkLst>
            <pc:docMk/>
            <pc:sldMk cId="2517127932" sldId="260"/>
            <ac:picMk id="11" creationId="{06E31BFF-01DA-985E-0026-97891B2D5BFE}"/>
          </ac:picMkLst>
        </pc:picChg>
      </pc:sldChg>
      <pc:sldChg chg="addSp delSp modSp new del">
        <pc:chgData name="MALI ROPER" userId="S::roperm18@hwbcymru.net::d5387fe7-517e-4af3-9cc9-d792959b3abb" providerId="AD" clId="Web-{E82ED6D1-1A31-7B37-D53C-57500A234372}" dt="2024-10-11T13:21:58.980" v="184"/>
        <pc:sldMkLst>
          <pc:docMk/>
          <pc:sldMk cId="3790980661" sldId="260"/>
        </pc:sldMkLst>
        <pc:spChg chg="mod">
          <ac:chgData name="MALI ROPER" userId="S::roperm18@hwbcymru.net::d5387fe7-517e-4af3-9cc9-d792959b3abb" providerId="AD" clId="Web-{E82ED6D1-1A31-7B37-D53C-57500A234372}" dt="2024-10-11T13:19:10.583" v="179" actId="1076"/>
          <ac:spMkLst>
            <pc:docMk/>
            <pc:sldMk cId="3790980661" sldId="260"/>
            <ac:spMk id="2" creationId="{84134CE9-BBEC-C161-81DC-AD735A77EC92}"/>
          </ac:spMkLst>
        </pc:spChg>
        <pc:spChg chg="add del mod">
          <ac:chgData name="MALI ROPER" userId="S::roperm18@hwbcymru.net::d5387fe7-517e-4af3-9cc9-d792959b3abb" providerId="AD" clId="Web-{E82ED6D1-1A31-7B37-D53C-57500A234372}" dt="2024-10-11T13:21:19.884" v="183"/>
          <ac:spMkLst>
            <pc:docMk/>
            <pc:sldMk cId="3790980661" sldId="260"/>
            <ac:spMk id="3" creationId="{F7ED4CB3-4998-CE49-ECE5-B42422DAD669}"/>
          </ac:spMkLst>
        </pc:spChg>
      </pc:sldChg>
      <pc:sldChg chg="new del">
        <pc:chgData name="MALI ROPER" userId="S::roperm18@hwbcymru.net::d5387fe7-517e-4af3-9cc9-d792959b3abb" providerId="AD" clId="Web-{E82ED6D1-1A31-7B37-D53C-57500A234372}" dt="2024-10-11T13:45:26.119" v="400"/>
        <pc:sldMkLst>
          <pc:docMk/>
          <pc:sldMk cId="342101553" sldId="261"/>
        </pc:sldMkLst>
      </pc:sldChg>
      <pc:sldChg chg="modSp new del">
        <pc:chgData name="MALI ROPER" userId="S::roperm18@hwbcymru.net::d5387fe7-517e-4af3-9cc9-d792959b3abb" providerId="AD" clId="Web-{E82ED6D1-1A31-7B37-D53C-57500A234372}" dt="2024-10-11T13:46:55.388" v="420"/>
        <pc:sldMkLst>
          <pc:docMk/>
          <pc:sldMk cId="933165615" sldId="261"/>
        </pc:sldMkLst>
        <pc:spChg chg="mod">
          <ac:chgData name="MALI ROPER" userId="S::roperm18@hwbcymru.net::d5387fe7-517e-4af3-9cc9-d792959b3abb" providerId="AD" clId="Web-{E82ED6D1-1A31-7B37-D53C-57500A234372}" dt="2024-10-11T13:46:43.950" v="419" actId="20577"/>
          <ac:spMkLst>
            <pc:docMk/>
            <pc:sldMk cId="933165615" sldId="261"/>
            <ac:spMk id="2" creationId="{8C16E2A1-382E-5894-797A-571B9EFE7533}"/>
          </ac:spMkLst>
        </pc:spChg>
      </pc:sldChg>
      <pc:sldChg chg="addSp delSp modSp new mod setBg setClrOvrMap">
        <pc:chgData name="MALI ROPER" userId="S::roperm18@hwbcymru.net::d5387fe7-517e-4af3-9cc9-d792959b3abb" providerId="AD" clId="Web-{E82ED6D1-1A31-7B37-D53C-57500A234372}" dt="2024-10-11T13:54:53.591" v="522"/>
        <pc:sldMkLst>
          <pc:docMk/>
          <pc:sldMk cId="2873126120" sldId="261"/>
        </pc:sldMkLst>
        <pc:spChg chg="mo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2" creationId="{355FE86C-EEB6-8221-0D51-02194B1340E8}"/>
          </ac:spMkLst>
        </pc:spChg>
        <pc:spChg chg="mo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3" creationId="{6391A86F-7ACE-5E2E-187E-661A2AAFB683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34.028" v="517"/>
          <ac:spMkLst>
            <pc:docMk/>
            <pc:sldMk cId="2873126120" sldId="261"/>
            <ac:spMk id="9" creationId="{71B2258F-86CA-4D4D-8270-BC05FCDEBFB3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11" creationId="{097CD68E-23E3-4007-8847-CD0944C4F7BE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12" creationId="{E91DC736-0EF8-4F87-9146-EBF1D2EE4D3D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13" creationId="{AF2F604E-43BE-4DC3-B983-E071523364F8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15" creationId="{08C9B587-E65E-4B52-B37C-ABEBB6E87928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59" v="521"/>
          <ac:spMkLst>
            <pc:docMk/>
            <pc:sldMk cId="2873126120" sldId="261"/>
            <ac:spMk id="20" creationId="{BAD76F3E-3A97-486B-B402-44400A8B9173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59" v="521"/>
          <ac:spMkLst>
            <pc:docMk/>
            <pc:sldMk cId="2873126120" sldId="261"/>
            <ac:spMk id="22" creationId="{391F6B52-91F4-4AEB-B6DB-29FEBCF28C8B}"/>
          </ac:spMkLst>
        </pc:spChg>
        <pc:spChg chg="add del">
          <ac:chgData name="MALI ROPER" userId="S::roperm18@hwbcymru.net::d5387fe7-517e-4af3-9cc9-d792959b3abb" providerId="AD" clId="Web-{E82ED6D1-1A31-7B37-D53C-57500A234372}" dt="2024-10-11T13:54:53.559" v="521"/>
          <ac:spMkLst>
            <pc:docMk/>
            <pc:sldMk cId="2873126120" sldId="261"/>
            <ac:spMk id="24" creationId="{2CD6F061-7C53-44F4-9794-953DB70A451B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26" creationId="{498F8FF6-43B4-494A-AF8F-123A4983EDF7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27" creationId="{489B7BFD-8F45-4093-AD9C-91B15B0503D9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28" creationId="{2B06059C-C357-4011-82B9-9C0106301384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30" creationId="{5AFEC601-A132-47EE-B0C2-B38ACD9FCE6F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32" creationId="{279CAF82-0ECF-42BE-8F37-F71941E5D410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34" creationId="{218E095B-4870-4AD5-9C41-C16D59523501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43" creationId="{033BC44A-0661-43B4-9C14-FD5963C226AE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45" creationId="{BE8CB2F0-2F5A-4EBD-B214-E0309C31F578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47" creationId="{FFD3887D-244B-4EC4-9208-E304984C5D0F}"/>
          </ac:spMkLst>
        </pc:spChg>
        <pc:spChg chg="add">
          <ac:chgData name="MALI ROPER" userId="S::roperm18@hwbcymru.net::d5387fe7-517e-4af3-9cc9-d792959b3abb" providerId="AD" clId="Web-{E82ED6D1-1A31-7B37-D53C-57500A234372}" dt="2024-10-11T13:54:53.591" v="522"/>
          <ac:spMkLst>
            <pc:docMk/>
            <pc:sldMk cId="2873126120" sldId="261"/>
            <ac:spMk id="49" creationId="{97224C31-855E-4593-8A58-5B2B0CC4F537}"/>
          </ac:spMkLst>
        </pc:spChg>
        <pc:grpChg chg="add">
          <ac:chgData name="MALI ROPER" userId="S::roperm18@hwbcymru.net::d5387fe7-517e-4af3-9cc9-d792959b3abb" providerId="AD" clId="Web-{E82ED6D1-1A31-7B37-D53C-57500A234372}" dt="2024-10-11T13:54:53.591" v="522"/>
          <ac:grpSpMkLst>
            <pc:docMk/>
            <pc:sldMk cId="2873126120" sldId="261"/>
            <ac:grpSpMk id="29" creationId="{042BC7E5-76DB-4826-8C07-4A49B6353F76}"/>
          </ac:grpSpMkLst>
        </pc:grpChg>
        <pc:grpChg chg="add">
          <ac:chgData name="MALI ROPER" userId="S::roperm18@hwbcymru.net::d5387fe7-517e-4af3-9cc9-d792959b3abb" providerId="AD" clId="Web-{E82ED6D1-1A31-7B37-D53C-57500A234372}" dt="2024-10-11T13:54:53.591" v="522"/>
          <ac:grpSpMkLst>
            <pc:docMk/>
            <pc:sldMk cId="2873126120" sldId="261"/>
            <ac:grpSpMk id="36" creationId="{FB9739EB-7F66-433D-841F-AB3CD18700B7}"/>
          </ac:grpSpMkLst>
        </pc:grpChg>
        <pc:picChg chg="add del mod ord">
          <ac:chgData name="MALI ROPER" userId="S::roperm18@hwbcymru.net::d5387fe7-517e-4af3-9cc9-d792959b3abb" providerId="AD" clId="Web-{E82ED6D1-1A31-7B37-D53C-57500A234372}" dt="2024-10-11T13:54:41.121" v="519"/>
          <ac:picMkLst>
            <pc:docMk/>
            <pc:sldMk cId="2873126120" sldId="261"/>
            <ac:picMk id="4" creationId="{FD7841AA-9A8E-0290-8D74-5AD8B342B198}"/>
          </ac:picMkLst>
        </pc:picChg>
      </pc:sldChg>
      <pc:sldChg chg="addSp modSp new mod setBg setClrOvrMap">
        <pc:chgData name="MALI ROPER" userId="S::roperm18@hwbcymru.net::d5387fe7-517e-4af3-9cc9-d792959b3abb" providerId="AD" clId="Web-{E82ED6D1-1A31-7B37-D53C-57500A234372}" dt="2024-10-11T13:56:39.297" v="533"/>
        <pc:sldMkLst>
          <pc:docMk/>
          <pc:sldMk cId="1892002250" sldId="262"/>
        </pc:sldMkLst>
        <pc:spChg chg="mod">
          <ac:chgData name="MALI ROPER" userId="S::roperm18@hwbcymru.net::d5387fe7-517e-4af3-9cc9-d792959b3abb" providerId="AD" clId="Web-{E82ED6D1-1A31-7B37-D53C-57500A234372}" dt="2024-10-11T13:56:39.297" v="533"/>
          <ac:spMkLst>
            <pc:docMk/>
            <pc:sldMk cId="1892002250" sldId="262"/>
            <ac:spMk id="2" creationId="{46A5A5B7-D277-8DD8-1505-6C081F17E493}"/>
          </ac:spMkLst>
        </pc:spChg>
        <pc:spChg chg="mod">
          <ac:chgData name="MALI ROPER" userId="S::roperm18@hwbcymru.net::d5387fe7-517e-4af3-9cc9-d792959b3abb" providerId="AD" clId="Web-{E82ED6D1-1A31-7B37-D53C-57500A234372}" dt="2024-10-11T13:56:39.297" v="533"/>
          <ac:spMkLst>
            <pc:docMk/>
            <pc:sldMk cId="1892002250" sldId="262"/>
            <ac:spMk id="3" creationId="{3CDFEDB9-81F7-866E-8960-44E09188876A}"/>
          </ac:spMkLst>
        </pc:spChg>
        <pc:spChg chg="add">
          <ac:chgData name="MALI ROPER" userId="S::roperm18@hwbcymru.net::d5387fe7-517e-4af3-9cc9-d792959b3abb" providerId="AD" clId="Web-{E82ED6D1-1A31-7B37-D53C-57500A234372}" dt="2024-10-11T13:56:39.297" v="533"/>
          <ac:spMkLst>
            <pc:docMk/>
            <pc:sldMk cId="1892002250" sldId="262"/>
            <ac:spMk id="9" creationId="{71B2258F-86CA-4D4D-8270-BC05FCDEBFB3}"/>
          </ac:spMkLst>
        </pc:spChg>
        <pc:picChg chg="add mod ord">
          <ac:chgData name="MALI ROPER" userId="S::roperm18@hwbcymru.net::d5387fe7-517e-4af3-9cc9-d792959b3abb" providerId="AD" clId="Web-{E82ED6D1-1A31-7B37-D53C-57500A234372}" dt="2024-10-11T13:56:39.297" v="533"/>
          <ac:picMkLst>
            <pc:docMk/>
            <pc:sldMk cId="1892002250" sldId="262"/>
            <ac:picMk id="4" creationId="{B5321FA6-4FC5-EB26-E5C0-D26BAA287532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C080B0-78FD-4930-93F5-5ED0591D64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E8D20CF-C37A-45FD-A385-462B5E9D6834}">
      <dgm:prSet/>
      <dgm:spPr/>
      <dgm:t>
        <a:bodyPr/>
        <a:lstStyle/>
        <a:p>
          <a:r>
            <a:rPr lang="en-US"/>
            <a:t>What she did?</a:t>
          </a:r>
        </a:p>
      </dgm:t>
    </dgm:pt>
    <dgm:pt modelId="{0CE18180-53CF-47BE-BBFE-5BC3BFA5B905}" type="parTrans" cxnId="{615C4D36-CD3C-4629-B6DF-E3C67CDBD2DA}">
      <dgm:prSet/>
      <dgm:spPr/>
      <dgm:t>
        <a:bodyPr/>
        <a:lstStyle/>
        <a:p>
          <a:endParaRPr lang="en-US"/>
        </a:p>
      </dgm:t>
    </dgm:pt>
    <dgm:pt modelId="{EBEDC44D-0B0F-4B63-B76E-5AF6181A2123}" type="sibTrans" cxnId="{615C4D36-CD3C-4629-B6DF-E3C67CDBD2DA}">
      <dgm:prSet/>
      <dgm:spPr/>
      <dgm:t>
        <a:bodyPr/>
        <a:lstStyle/>
        <a:p>
          <a:endParaRPr lang="en-US"/>
        </a:p>
      </dgm:t>
    </dgm:pt>
    <dgm:pt modelId="{9104D518-0F94-4174-85DD-6CF40462B9FE}">
      <dgm:prSet/>
      <dgm:spPr/>
      <dgm:t>
        <a:bodyPr/>
        <a:lstStyle/>
        <a:p>
          <a:r>
            <a:rPr lang="en-US"/>
            <a:t>Actively influenced roman polices at a crucial period and was especially known for her relation ships  with julius caeser and mark antony</a:t>
          </a:r>
        </a:p>
      </dgm:t>
    </dgm:pt>
    <dgm:pt modelId="{7FEFBD75-92AC-4D5E-88E4-D132EEFB6D89}" type="parTrans" cxnId="{D4383075-5C79-461D-A331-84551983912D}">
      <dgm:prSet/>
      <dgm:spPr/>
      <dgm:t>
        <a:bodyPr/>
        <a:lstStyle/>
        <a:p>
          <a:endParaRPr lang="en-US"/>
        </a:p>
      </dgm:t>
    </dgm:pt>
    <dgm:pt modelId="{01517286-C1D7-45C7-8CA1-D238CC44EDCA}" type="sibTrans" cxnId="{D4383075-5C79-461D-A331-84551983912D}">
      <dgm:prSet/>
      <dgm:spPr/>
      <dgm:t>
        <a:bodyPr/>
        <a:lstStyle/>
        <a:p>
          <a:endParaRPr lang="en-US"/>
        </a:p>
      </dgm:t>
    </dgm:pt>
    <dgm:pt modelId="{D04AF2C0-F2FC-4F90-8FCE-54CB00D57B97}" type="pres">
      <dgm:prSet presAssocID="{CAC080B0-78FD-4930-93F5-5ED0591D64EE}" presName="linear" presStyleCnt="0">
        <dgm:presLayoutVars>
          <dgm:animLvl val="lvl"/>
          <dgm:resizeHandles val="exact"/>
        </dgm:presLayoutVars>
      </dgm:prSet>
      <dgm:spPr/>
    </dgm:pt>
    <dgm:pt modelId="{87083761-1E04-4329-BC0A-360B13173278}" type="pres">
      <dgm:prSet presAssocID="{EE8D20CF-C37A-45FD-A385-462B5E9D6834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FD2DD802-D858-49F8-B9CF-75B1D508B4D4}" type="pres">
      <dgm:prSet presAssocID="{EE8D20CF-C37A-45FD-A385-462B5E9D683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15C4D36-CD3C-4629-B6DF-E3C67CDBD2DA}" srcId="{CAC080B0-78FD-4930-93F5-5ED0591D64EE}" destId="{EE8D20CF-C37A-45FD-A385-462B5E9D6834}" srcOrd="0" destOrd="0" parTransId="{0CE18180-53CF-47BE-BBFE-5BC3BFA5B905}" sibTransId="{EBEDC44D-0B0F-4B63-B76E-5AF6181A2123}"/>
    <dgm:cxn modelId="{AB3F2565-4432-472A-8040-42040FA29A8B}" type="presOf" srcId="{CAC080B0-78FD-4930-93F5-5ED0591D64EE}" destId="{D04AF2C0-F2FC-4F90-8FCE-54CB00D57B97}" srcOrd="0" destOrd="0" presId="urn:microsoft.com/office/officeart/2005/8/layout/vList2"/>
    <dgm:cxn modelId="{D4383075-5C79-461D-A331-84551983912D}" srcId="{EE8D20CF-C37A-45FD-A385-462B5E9D6834}" destId="{9104D518-0F94-4174-85DD-6CF40462B9FE}" srcOrd="0" destOrd="0" parTransId="{7FEFBD75-92AC-4D5E-88E4-D132EEFB6D89}" sibTransId="{01517286-C1D7-45C7-8CA1-D238CC44EDCA}"/>
    <dgm:cxn modelId="{F5F111CD-E263-46DE-85BA-105F6FAEE7AB}" type="presOf" srcId="{EE8D20CF-C37A-45FD-A385-462B5E9D6834}" destId="{87083761-1E04-4329-BC0A-360B13173278}" srcOrd="0" destOrd="0" presId="urn:microsoft.com/office/officeart/2005/8/layout/vList2"/>
    <dgm:cxn modelId="{876392DE-2A5C-43A4-BC8D-94229FC5D75E}" type="presOf" srcId="{9104D518-0F94-4174-85DD-6CF40462B9FE}" destId="{FD2DD802-D858-49F8-B9CF-75B1D508B4D4}" srcOrd="0" destOrd="0" presId="urn:microsoft.com/office/officeart/2005/8/layout/vList2"/>
    <dgm:cxn modelId="{646098EB-5AAE-4CA4-A7E2-911ACB721778}" type="presParOf" srcId="{D04AF2C0-F2FC-4F90-8FCE-54CB00D57B97}" destId="{87083761-1E04-4329-BC0A-360B13173278}" srcOrd="0" destOrd="0" presId="urn:microsoft.com/office/officeart/2005/8/layout/vList2"/>
    <dgm:cxn modelId="{9BC63F6C-9D25-4837-9FDC-071A7EDFC451}" type="presParOf" srcId="{D04AF2C0-F2FC-4F90-8FCE-54CB00D57B97}" destId="{FD2DD802-D858-49F8-B9CF-75B1D508B4D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083761-1E04-4329-BC0A-360B13173278}">
      <dsp:nvSpPr>
        <dsp:cNvPr id="0" name=""/>
        <dsp:cNvSpPr/>
      </dsp:nvSpPr>
      <dsp:spPr>
        <a:xfrm>
          <a:off x="0" y="128709"/>
          <a:ext cx="6012872" cy="1203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What she did?</a:t>
          </a:r>
        </a:p>
      </dsp:txBody>
      <dsp:txXfrm>
        <a:off x="58771" y="187480"/>
        <a:ext cx="5895330" cy="1086387"/>
      </dsp:txXfrm>
    </dsp:sp>
    <dsp:sp modelId="{FD2DD802-D858-49F8-B9CF-75B1D508B4D4}">
      <dsp:nvSpPr>
        <dsp:cNvPr id="0" name=""/>
        <dsp:cNvSpPr/>
      </dsp:nvSpPr>
      <dsp:spPr>
        <a:xfrm>
          <a:off x="0" y="1332639"/>
          <a:ext cx="6012872" cy="3347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909" tIns="62230" rIns="348488" bIns="62230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800" kern="1200"/>
            <a:t>Actively influenced roman polices at a crucial period and was especially known for her relation ships  with julius caeser and mark antony</a:t>
          </a:r>
        </a:p>
      </dsp:txBody>
      <dsp:txXfrm>
        <a:off x="0" y="1332639"/>
        <a:ext cx="6012872" cy="3347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terradeifaraoni.blogspot.com/2013/05/a-proposito-di-cleopatra.html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iggita.it/story.php?title=Breve_sunto_delle_origini_della_storia_damore_tra_Cleopatra_e_Cesare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1821062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Inspirational Leaders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7" y="4141873"/>
            <a:ext cx="6230848" cy="191130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algn="l"/>
            <a:r>
              <a:rPr lang="en-US" sz="6000" dirty="0"/>
              <a:t>Cleopatra</a:t>
            </a:r>
          </a:p>
          <a:p>
            <a:pPr algn="l"/>
            <a:endParaRPr lang="en-US" sz="1000"/>
          </a:p>
          <a:p>
            <a:pPr algn="l"/>
            <a:r>
              <a:rPr lang="en-US" sz="3600" dirty="0"/>
              <a:t>By Mali, Eilis, Seren and Tallulah </a:t>
            </a:r>
          </a:p>
        </p:txBody>
      </p:sp>
      <p:pic>
        <p:nvPicPr>
          <p:cNvPr id="4" name="Picture 3" descr="HD wallpaper: Artistic, Women, Cleopatra, Egypt, Egyptian Queen ...">
            <a:extLst>
              <a:ext uri="{FF2B5EF4-FFF2-40B4-BE49-F238E27FC236}">
                <a16:creationId xmlns:a16="http://schemas.microsoft.com/office/drawing/2014/main" id="{DE07F1A5-AD95-162D-68F7-56DC97526B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825" r="22268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2FF6E-A7B1-AEC7-8BF0-C5B5D3644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an inspirational leader?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CE952-17D8-CB74-3EAC-CFDF028BA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An inspirational leader is someone who inspires you to do something and tries to make the world a better place</a:t>
            </a:r>
          </a:p>
          <a:p>
            <a:endParaRPr lang="en-US" dirty="0"/>
          </a:p>
          <a:p>
            <a:r>
              <a:rPr lang="en-US" dirty="0"/>
              <a:t>People follow them because they do good things and give good speeches </a:t>
            </a:r>
          </a:p>
          <a:p>
            <a:endParaRPr lang="en-US" dirty="0"/>
          </a:p>
          <a:p>
            <a:r>
              <a:rPr lang="en-US" dirty="0"/>
              <a:t>Like Queen Elizabth or the prime minister</a:t>
            </a:r>
          </a:p>
        </p:txBody>
      </p:sp>
    </p:spTree>
    <p:extLst>
      <p:ext uri="{BB962C8B-B14F-4D97-AF65-F5344CB8AC3E}">
        <p14:creationId xmlns:p14="http://schemas.microsoft.com/office/powerpoint/2010/main" val="4119417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unset at the great pyramids">
            <a:extLst>
              <a:ext uri="{FF2B5EF4-FFF2-40B4-BE49-F238E27FC236}">
                <a16:creationId xmlns:a16="http://schemas.microsoft.com/office/drawing/2014/main" id="{12DAC395-CBC5-C53C-C7BF-4A4D158A549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168A63-9E3C-E86F-13BF-989C127AF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   Why is she a </a:t>
            </a:r>
            <a:r>
              <a:rPr lang="en-US" sz="6000" dirty="0" err="1">
                <a:solidFill>
                  <a:srgbClr val="FFFFFF"/>
                </a:solidFill>
              </a:rPr>
              <a:t>insperatoinal</a:t>
            </a:r>
            <a:r>
              <a:rPr lang="en-US" sz="6000" dirty="0">
                <a:solidFill>
                  <a:srgbClr val="FFFFFF"/>
                </a:solidFill>
              </a:rPr>
              <a:t> Leader?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F57F8-BC04-7E89-EE17-645F53B95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She was a risk-taker and made the world better</a:t>
            </a:r>
          </a:p>
          <a:p>
            <a:pPr marL="0" indent="0" algn="ctr">
              <a:buNone/>
            </a:pPr>
            <a:endParaRPr lang="en-US" sz="2400" dirty="0">
              <a:solidFill>
                <a:srgbClr val="FFFFFF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8633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030F6-8BA6-193A-C526-8C60AD3FB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she did?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B4961945-A4A5-CBE4-4A0C-3FF2029D6161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90054" y="1825625"/>
          <a:ext cx="6012872" cy="4808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 descr="A person wearing a garment&#10;&#10;Description automatically generated">
            <a:extLst>
              <a:ext uri="{FF2B5EF4-FFF2-40B4-BE49-F238E27FC236}">
                <a16:creationId xmlns:a16="http://schemas.microsoft.com/office/drawing/2014/main" id="{06EC7689-624D-5568-C228-F055144B87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463757" y="690077"/>
            <a:ext cx="3914666" cy="5473554"/>
          </a:xfrm>
        </p:spPr>
      </p:pic>
    </p:spTree>
    <p:extLst>
      <p:ext uri="{BB962C8B-B14F-4D97-AF65-F5344CB8AC3E}">
        <p14:creationId xmlns:p14="http://schemas.microsoft.com/office/powerpoint/2010/main" val="2913693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17A92-91CE-32CA-677A-4B9C244BD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55F75-ECDE-B687-4590-668FC525B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545" y="181177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She had two brothers, mother and father.</a:t>
            </a:r>
          </a:p>
          <a:p>
            <a:r>
              <a:rPr lang="en-US" dirty="0"/>
              <a:t>She was 38 when she was queen.</a:t>
            </a:r>
          </a:p>
          <a:p>
            <a:r>
              <a:rPr lang="en-US" dirty="0"/>
              <a:t>She died at 12 August 31 BC and was born at </a:t>
            </a:r>
            <a:r>
              <a:rPr lang="en-US" dirty="0" err="1"/>
              <a:t>january</a:t>
            </a:r>
            <a:r>
              <a:rPr lang="en-US" dirty="0"/>
              <a:t> 69 BC.</a:t>
            </a:r>
          </a:p>
        </p:txBody>
      </p:sp>
      <p:pic>
        <p:nvPicPr>
          <p:cNvPr id="7" name="Picture 6" descr="CLIVE, Henry (1881-1960). 🇺🇸 [Cleopatra], 1946. | Halloween HJB | Flickr">
            <a:extLst>
              <a:ext uri="{FF2B5EF4-FFF2-40B4-BE49-F238E27FC236}">
                <a16:creationId xmlns:a16="http://schemas.microsoft.com/office/drawing/2014/main" id="{5D26EED4-1A89-84CB-3127-BD3B72FD4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7455" y="3335480"/>
            <a:ext cx="3190617" cy="3525982"/>
          </a:xfrm>
          <a:prstGeom prst="rect">
            <a:avLst/>
          </a:prstGeom>
        </p:spPr>
      </p:pic>
      <p:pic>
        <p:nvPicPr>
          <p:cNvPr id="11" name="Picture 10" descr="A person in a gold dress&#10;&#10;Description automatically generated">
            <a:extLst>
              <a:ext uri="{FF2B5EF4-FFF2-40B4-BE49-F238E27FC236}">
                <a16:creationId xmlns:a16="http://schemas.microsoft.com/office/drawing/2014/main" id="{06E31BFF-01DA-985E-0026-97891B2D5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0444" y="3501735"/>
            <a:ext cx="3179619" cy="319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127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5FE86C-EEB6-8221-0D51-02194B134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2409" y="895483"/>
            <a:ext cx="5786232" cy="30111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Fun facts!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91A86F-7ACE-5E2E-187E-661A2AAFB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66270" y="4142096"/>
            <a:ext cx="5338511" cy="1055142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17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Cleopatra wasn’t Egyptian.</a:t>
            </a:r>
          </a:p>
          <a:p>
            <a:pPr algn="ctr"/>
            <a:r>
              <a:rPr lang="en-US" sz="17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Cleopatra was about 5 ft tall</a:t>
            </a:r>
          </a:p>
          <a:p>
            <a:pPr algn="ctr"/>
            <a:r>
              <a:rPr lang="en-US" sz="17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Cleopatra died because commiting suicide</a:t>
            </a:r>
          </a:p>
        </p:txBody>
      </p:sp>
      <p:sp>
        <p:nvSpPr>
          <p:cNvPr id="3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4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3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3" name="Oval 42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126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Group of people having fun at music concert">
            <a:extLst>
              <a:ext uri="{FF2B5EF4-FFF2-40B4-BE49-F238E27FC236}">
                <a16:creationId xmlns:a16="http://schemas.microsoft.com/office/drawing/2014/main" id="{B5321FA6-4FC5-EB26-E5C0-D26BAA28753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541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A5A5B7-D277-8DD8-1505-6C081F17E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The end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FEDB9-81F7-866E-8960-44E091888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by Mali Eilis, Tallulah and Seren</a:t>
            </a:r>
          </a:p>
        </p:txBody>
      </p:sp>
    </p:spTree>
    <p:extLst>
      <p:ext uri="{BB962C8B-B14F-4D97-AF65-F5344CB8AC3E}">
        <p14:creationId xmlns:p14="http://schemas.microsoft.com/office/powerpoint/2010/main" val="18920022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Inspirational Leaders</vt:lpstr>
      <vt:lpstr>What is an inspirational leader?</vt:lpstr>
      <vt:lpstr>   Why is she a insperatoinal Leader?</vt:lpstr>
      <vt:lpstr>What she did?</vt:lpstr>
      <vt:lpstr>Background</vt:lpstr>
      <vt:lpstr>Fun facts!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352</cp:revision>
  <dcterms:created xsi:type="dcterms:W3CDTF">2024-10-10T13:13:43Z</dcterms:created>
  <dcterms:modified xsi:type="dcterms:W3CDTF">2024-10-11T13:56:42Z</dcterms:modified>
</cp:coreProperties>
</file>