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10/11/24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10/11/24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10/11/24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aphelis.net/martin-luther-king-jr-day-service/"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commons.wikimedia.org/wiki/File:Martin_Luther_King,_Jr._and_Lyndon_Johnson.jpg"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kikosofia.blogspot.com/2008/04/martin-luther-king-40-anos-de-ausncia.html"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commons.wikimedia.org/wiki/File:Martin_Luther_King_Jr_NYWTS_4.jpg"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en.wikipedia.org/wiki/File:Martin_Luther_King_Jr_NYWTS_2.jpg" TargetMode="External"/><Relationship Id="rId7" Type="http://schemas.openxmlformats.org/officeDocument/2006/relationships/hyperlink" Target="http://cliquenovayork.blogspot.com/2015/01/new-york-em-janeiro-martin-luther-king.html" TargetMode="Externa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hyperlink" Target="https://jackbrummet.blogspot.com/2014/01/some-favorite-images-of-martin-luther.html"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hyperlink" Target="http://thedisorderofthings.com/2011/01/21/martin-luther-king-as-an-international-thinker/"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 name="Picture 3" descr="A person in a suit waving at a crowd&#10;&#10;Description automatically generated">
            <a:extLst>
              <a:ext uri="{FF2B5EF4-FFF2-40B4-BE49-F238E27FC236}">
                <a16:creationId xmlns:a16="http://schemas.microsoft.com/office/drawing/2014/main" id="{7B2D19B9-56FA-93A5-C942-308E455A7E9D}"/>
              </a:ext>
            </a:extLst>
          </p:cNvPr>
          <p:cNvPicPr>
            <a:picLocks noChangeAspect="1"/>
          </p:cNvPicPr>
          <p:nvPr/>
        </p:nvPicPr>
        <p:blipFill>
          <a:blip r:embed="rId2">
            <a:alphaModFix amt="50000"/>
            <a:extLst>
              <a:ext uri="{837473B0-CC2E-450A-ABE3-18F120FF3D39}">
                <a1611:picAttrSrcUrl xmlns:a1611="http://schemas.microsoft.com/office/drawing/2016/11/main" r:id="rId3"/>
              </a:ext>
            </a:extLst>
          </a:blip>
          <a:srcRect b="15730"/>
          <a:stretch/>
        </p:blipFill>
        <p:spPr>
          <a:xfrm>
            <a:off x="20" y="1"/>
            <a:ext cx="12191980" cy="6857999"/>
          </a:xfrm>
          <a:prstGeom prst="rect">
            <a:avLst/>
          </a:prstGeom>
        </p:spPr>
      </p:pic>
      <p:sp>
        <p:nvSpPr>
          <p:cNvPr id="2" name="Title 1"/>
          <p:cNvSpPr>
            <a:spLocks noGrp="1"/>
          </p:cNvSpPr>
          <p:nvPr>
            <p:ph type="title"/>
          </p:nvPr>
        </p:nvSpPr>
        <p:spPr/>
        <p:txBody>
          <a:bodyPr vert="horz" lIns="91440" tIns="45720" rIns="91440" bIns="45720" rtlCol="0" anchor="b">
            <a:normAutofit/>
          </a:bodyPr>
          <a:lstStyle/>
          <a:p>
            <a:r>
              <a:rPr lang="en-US">
                <a:solidFill>
                  <a:srgbClr val="FFFFFF"/>
                </a:solidFill>
              </a:rPr>
              <a:t>Martin Luther King Jr</a:t>
            </a:r>
          </a:p>
        </p:txBody>
      </p:sp>
      <p:sp>
        <p:nvSpPr>
          <p:cNvPr id="3" name="Subtitle 2"/>
          <p:cNvSpPr>
            <a:spLocks noGrp="1"/>
          </p:cNvSpPr>
          <p:nvPr>
            <p:ph idx="1"/>
          </p:nvPr>
        </p:nvSpPr>
        <p:spPr/>
        <p:txBody>
          <a:bodyPr vert="horz" lIns="91440" tIns="45720" rIns="91440" bIns="45720" rtlCol="0">
            <a:normAutofit/>
          </a:bodyPr>
          <a:lstStyle/>
          <a:p>
            <a:r>
              <a:rPr lang="en-US">
                <a:solidFill>
                  <a:srgbClr val="FFFFFF"/>
                </a:solidFill>
              </a:rPr>
              <a:t>By Nia Lexi Bee Indiana.</a:t>
            </a:r>
          </a:p>
        </p:txBody>
      </p:sp>
      <p:sp>
        <p:nvSpPr>
          <p:cNvPr id="5" name="TextBox 4">
            <a:extLst>
              <a:ext uri="{FF2B5EF4-FFF2-40B4-BE49-F238E27FC236}">
                <a16:creationId xmlns:a16="http://schemas.microsoft.com/office/drawing/2014/main" id="{5FF5B54D-58F5-597B-34FA-A39721C0D7A0}"/>
              </a:ext>
            </a:extLst>
          </p:cNvPr>
          <p:cNvSpPr txBox="1"/>
          <p:nvPr/>
        </p:nvSpPr>
        <p:spPr>
          <a:xfrm>
            <a:off x="4144963" y="4729163"/>
            <a:ext cx="3902075" cy="317500"/>
          </a:xfrm>
          <a:prstGeom prst="rect">
            <a:avLst/>
          </a:prstGeom>
        </p:spPr>
        <p:txBody>
          <a:bodyPr>
            <a:normAutofit/>
          </a:bodyPr>
          <a:lstStyle/>
          <a:p>
            <a:pPr>
              <a:lnSpc>
                <a:spcPct val="90000"/>
              </a:lnSpc>
              <a:spcAft>
                <a:spcPts val="600"/>
              </a:spcAft>
            </a:pPr>
            <a:r>
              <a:rPr lang="en-US" sz="1100"/>
              <a:t>ThePhoto by PhotoAuthor is licensed under CCYYSA.</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DC97C-84F0-14B6-D344-BEBEE0E7D94F}"/>
              </a:ext>
            </a:extLst>
          </p:cNvPr>
          <p:cNvSpPr>
            <a:spLocks noGrp="1"/>
          </p:cNvSpPr>
          <p:nvPr>
            <p:ph type="title"/>
          </p:nvPr>
        </p:nvSpPr>
        <p:spPr/>
        <p:txBody>
          <a:bodyPr/>
          <a:lstStyle/>
          <a:p>
            <a:r>
              <a:rPr lang="en-US" dirty="0"/>
              <a:t>What is an inspirational leader</a:t>
            </a:r>
          </a:p>
        </p:txBody>
      </p:sp>
      <p:sp>
        <p:nvSpPr>
          <p:cNvPr id="3" name="Content Placeholder 2">
            <a:extLst>
              <a:ext uri="{FF2B5EF4-FFF2-40B4-BE49-F238E27FC236}">
                <a16:creationId xmlns:a16="http://schemas.microsoft.com/office/drawing/2014/main" id="{BD612688-733A-1338-94BF-519AB118C9AC}"/>
              </a:ext>
            </a:extLst>
          </p:cNvPr>
          <p:cNvSpPr>
            <a:spLocks noGrp="1"/>
          </p:cNvSpPr>
          <p:nvPr>
            <p:ph idx="1"/>
          </p:nvPr>
        </p:nvSpPr>
        <p:spPr/>
        <p:txBody>
          <a:bodyPr vert="horz" lIns="91440" tIns="45720" rIns="91440" bIns="45720" rtlCol="0" anchor="t">
            <a:normAutofit/>
          </a:bodyPr>
          <a:lstStyle/>
          <a:p>
            <a:r>
              <a:rPr lang="en-US" dirty="0"/>
              <a:t>An inspirational leader is someone who inspires people and help people and also is like a king.</a:t>
            </a:r>
          </a:p>
        </p:txBody>
      </p:sp>
      <p:pic>
        <p:nvPicPr>
          <p:cNvPr id="4" name="Picture 3" descr="A person sitting in a chair with his hand on his chin&#10;&#10;Description automatically generated">
            <a:extLst>
              <a:ext uri="{FF2B5EF4-FFF2-40B4-BE49-F238E27FC236}">
                <a16:creationId xmlns:a16="http://schemas.microsoft.com/office/drawing/2014/main" id="{65D1C924-7612-94EA-0583-F2BFDDB2EE6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986653" y="2407920"/>
            <a:ext cx="4135374" cy="3185160"/>
          </a:xfrm>
          <a:prstGeom prst="rect">
            <a:avLst/>
          </a:prstGeom>
        </p:spPr>
      </p:pic>
      <p:sp>
        <p:nvSpPr>
          <p:cNvPr id="5" name="TextBox 4">
            <a:extLst>
              <a:ext uri="{FF2B5EF4-FFF2-40B4-BE49-F238E27FC236}">
                <a16:creationId xmlns:a16="http://schemas.microsoft.com/office/drawing/2014/main" id="{DBEAC128-7D02-AC3A-8453-A1ADA87874B4}"/>
              </a:ext>
            </a:extLst>
          </p:cNvPr>
          <p:cNvSpPr txBox="1"/>
          <p:nvPr/>
        </p:nvSpPr>
        <p:spPr>
          <a:xfrm>
            <a:off x="4432935" y="5791200"/>
            <a:ext cx="4133850" cy="317500"/>
          </a:xfrm>
          <a:prstGeom prst="rect">
            <a:avLst/>
          </a:prstGeom>
        </p:spPr>
        <p:txBody>
          <a:bodyPr>
            <a:normAutofit fontScale="70000" lnSpcReduction="20000"/>
          </a:bodyPr>
          <a:lstStyle/>
          <a:p>
            <a:r>
              <a:rPr lang="en-US"/>
              <a:t>ThePhoto by PhotoAuthor is licensed under CCYYSA.</a:t>
            </a:r>
          </a:p>
        </p:txBody>
      </p:sp>
    </p:spTree>
    <p:extLst>
      <p:ext uri="{BB962C8B-B14F-4D97-AF65-F5344CB8AC3E}">
        <p14:creationId xmlns:p14="http://schemas.microsoft.com/office/powerpoint/2010/main" val="3621345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E4983-8FF5-BFCF-CC12-941E4525273B}"/>
              </a:ext>
            </a:extLst>
          </p:cNvPr>
          <p:cNvSpPr>
            <a:spLocks noGrp="1"/>
          </p:cNvSpPr>
          <p:nvPr>
            <p:ph type="title"/>
          </p:nvPr>
        </p:nvSpPr>
        <p:spPr/>
        <p:txBody>
          <a:bodyPr/>
          <a:lstStyle/>
          <a:p>
            <a:r>
              <a:rPr lang="en-US" dirty="0"/>
              <a:t>Why he is inspirational.</a:t>
            </a:r>
          </a:p>
        </p:txBody>
      </p:sp>
      <p:sp>
        <p:nvSpPr>
          <p:cNvPr id="3" name="Content Placeholder 2">
            <a:extLst>
              <a:ext uri="{FF2B5EF4-FFF2-40B4-BE49-F238E27FC236}">
                <a16:creationId xmlns:a16="http://schemas.microsoft.com/office/drawing/2014/main" id="{F24045FB-103D-70F4-6DC9-B1F78FAFD5F2}"/>
              </a:ext>
            </a:extLst>
          </p:cNvPr>
          <p:cNvSpPr>
            <a:spLocks noGrp="1"/>
          </p:cNvSpPr>
          <p:nvPr>
            <p:ph idx="1"/>
          </p:nvPr>
        </p:nvSpPr>
        <p:spPr/>
        <p:txBody>
          <a:bodyPr vert="horz" lIns="91440" tIns="45720" rIns="91440" bIns="45720" rtlCol="0" anchor="t">
            <a:normAutofit/>
          </a:bodyPr>
          <a:lstStyle/>
          <a:p>
            <a:r>
              <a:rPr lang="en-US" dirty="0"/>
              <a:t>Because he made a speech I have a dream and made black </a:t>
            </a:r>
            <a:r>
              <a:rPr lang="en-US" dirty="0" err="1"/>
              <a:t>peple</a:t>
            </a:r>
            <a:r>
              <a:rPr lang="en-US" dirty="0"/>
              <a:t> have the same rights.</a:t>
            </a:r>
          </a:p>
        </p:txBody>
      </p:sp>
      <p:pic>
        <p:nvPicPr>
          <p:cNvPr id="4" name="Picture 3" descr="A person in a suit sitting on grass&#10;&#10;Description automatically generated">
            <a:extLst>
              <a:ext uri="{FF2B5EF4-FFF2-40B4-BE49-F238E27FC236}">
                <a16:creationId xmlns:a16="http://schemas.microsoft.com/office/drawing/2014/main" id="{BB7BF443-1305-12C9-E5E1-C8147C1C437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500235" y="3507105"/>
            <a:ext cx="2533650" cy="3028950"/>
          </a:xfrm>
          <a:prstGeom prst="rect">
            <a:avLst/>
          </a:prstGeom>
        </p:spPr>
      </p:pic>
      <p:sp>
        <p:nvSpPr>
          <p:cNvPr id="5" name="TextBox 4">
            <a:extLst>
              <a:ext uri="{FF2B5EF4-FFF2-40B4-BE49-F238E27FC236}">
                <a16:creationId xmlns:a16="http://schemas.microsoft.com/office/drawing/2014/main" id="{57B49911-136F-1D06-9A8A-991DA150A357}"/>
              </a:ext>
            </a:extLst>
          </p:cNvPr>
          <p:cNvSpPr txBox="1"/>
          <p:nvPr/>
        </p:nvSpPr>
        <p:spPr>
          <a:xfrm>
            <a:off x="9500235" y="3198495"/>
            <a:ext cx="2533650" cy="317500"/>
          </a:xfrm>
          <a:prstGeom prst="rect">
            <a:avLst/>
          </a:prstGeom>
        </p:spPr>
        <p:txBody>
          <a:bodyPr>
            <a:normAutofit fontScale="47500" lnSpcReduction="20000"/>
          </a:bodyPr>
          <a:lstStyle/>
          <a:p>
            <a:r>
              <a:rPr lang="en-US"/>
              <a:t>ThePhoto by PhotoAuthor is licensed under CCYYSA.</a:t>
            </a:r>
          </a:p>
        </p:txBody>
      </p:sp>
    </p:spTree>
    <p:extLst>
      <p:ext uri="{BB962C8B-B14F-4D97-AF65-F5344CB8AC3E}">
        <p14:creationId xmlns:p14="http://schemas.microsoft.com/office/powerpoint/2010/main" val="1939700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34960-D466-BFAF-8C4D-71FD2124700D}"/>
              </a:ext>
            </a:extLst>
          </p:cNvPr>
          <p:cNvSpPr>
            <a:spLocks noGrp="1"/>
          </p:cNvSpPr>
          <p:nvPr>
            <p:ph type="title"/>
          </p:nvPr>
        </p:nvSpPr>
        <p:spPr>
          <a:xfrm>
            <a:off x="922020" y="266065"/>
            <a:ext cx="10515600" cy="1325563"/>
          </a:xfrm>
        </p:spPr>
        <p:txBody>
          <a:bodyPr/>
          <a:lstStyle/>
          <a:p>
            <a:r>
              <a:rPr lang="en-US" dirty="0"/>
              <a:t>Fun facts.</a:t>
            </a:r>
          </a:p>
        </p:txBody>
      </p:sp>
      <p:sp>
        <p:nvSpPr>
          <p:cNvPr id="3" name="Content Placeholder 2">
            <a:extLst>
              <a:ext uri="{FF2B5EF4-FFF2-40B4-BE49-F238E27FC236}">
                <a16:creationId xmlns:a16="http://schemas.microsoft.com/office/drawing/2014/main" id="{2FF5E4C2-C154-F859-6BA9-71F53D68A8D6}"/>
              </a:ext>
            </a:extLst>
          </p:cNvPr>
          <p:cNvSpPr>
            <a:spLocks noGrp="1"/>
          </p:cNvSpPr>
          <p:nvPr>
            <p:ph idx="1"/>
          </p:nvPr>
        </p:nvSpPr>
        <p:spPr>
          <a:xfrm>
            <a:off x="731520" y="2000885"/>
            <a:ext cx="10515600" cy="2644458"/>
          </a:xfrm>
        </p:spPr>
        <p:txBody>
          <a:bodyPr vert="horz" lIns="91440" tIns="45720" rIns="91440" bIns="45720" rtlCol="0" anchor="t">
            <a:normAutofit/>
          </a:bodyPr>
          <a:lstStyle/>
          <a:p>
            <a:r>
              <a:rPr lang="en-US" dirty="0"/>
              <a:t>He was born in 15th 1929 and died in April 4th 1968.                                                                He got arrested 29 times.                                                                                        He had children called  </a:t>
            </a:r>
            <a:r>
              <a:rPr lang="en-US" dirty="0" err="1"/>
              <a:t>yolnda</a:t>
            </a:r>
            <a:r>
              <a:rPr lang="en-US" dirty="0"/>
              <a:t> and Dexter                                                                        </a:t>
            </a:r>
            <a:endParaRPr lang="en-US" dirty="0" err="1"/>
          </a:p>
          <a:p>
            <a:pPr marL="0" indent="0">
              <a:buNone/>
            </a:pPr>
            <a:r>
              <a:rPr lang="en-US" dirty="0"/>
              <a:t>   </a:t>
            </a:r>
          </a:p>
        </p:txBody>
      </p:sp>
      <p:pic>
        <p:nvPicPr>
          <p:cNvPr id="4" name="Picture 3" descr="A person in a suit holding his neck&#10;&#10;Description automatically generated">
            <a:extLst>
              <a:ext uri="{FF2B5EF4-FFF2-40B4-BE49-F238E27FC236}">
                <a16:creationId xmlns:a16="http://schemas.microsoft.com/office/drawing/2014/main" id="{F7B836B6-5670-BF4C-7E38-BA39F4CD6C3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35999" y="3429660"/>
            <a:ext cx="3752067" cy="2872740"/>
          </a:xfrm>
          <a:prstGeom prst="rect">
            <a:avLst/>
          </a:prstGeom>
        </p:spPr>
      </p:pic>
      <p:sp>
        <p:nvSpPr>
          <p:cNvPr id="5" name="TextBox 4">
            <a:extLst>
              <a:ext uri="{FF2B5EF4-FFF2-40B4-BE49-F238E27FC236}">
                <a16:creationId xmlns:a16="http://schemas.microsoft.com/office/drawing/2014/main" id="{63C644FB-1042-EF49-8A85-E9CB023E8CE7}"/>
              </a:ext>
            </a:extLst>
          </p:cNvPr>
          <p:cNvSpPr txBox="1"/>
          <p:nvPr/>
        </p:nvSpPr>
        <p:spPr>
          <a:xfrm>
            <a:off x="3728720" y="6507480"/>
            <a:ext cx="4597400" cy="317500"/>
          </a:xfrm>
          <a:prstGeom prst="rect">
            <a:avLst/>
          </a:prstGeom>
        </p:spPr>
        <p:txBody>
          <a:bodyPr>
            <a:normAutofit fontScale="85000" lnSpcReduction="10000"/>
          </a:bodyPr>
          <a:lstStyle/>
          <a:p>
            <a:r>
              <a:rPr lang="en-US"/>
              <a:t>ThePhoto by PhotoAuthor is licensed under CCYYSA.</a:t>
            </a:r>
          </a:p>
        </p:txBody>
      </p:sp>
    </p:spTree>
    <p:extLst>
      <p:ext uri="{BB962C8B-B14F-4D97-AF65-F5344CB8AC3E}">
        <p14:creationId xmlns:p14="http://schemas.microsoft.com/office/powerpoint/2010/main" val="230115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A69AAE0-49D5-4C8B-8BA2-55898C00E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erson in a suit and tie holding microphones&#10;&#10;Description automatically generated">
            <a:extLst>
              <a:ext uri="{FF2B5EF4-FFF2-40B4-BE49-F238E27FC236}">
                <a16:creationId xmlns:a16="http://schemas.microsoft.com/office/drawing/2014/main" id="{8A60B9D4-0810-9A34-3569-634780ED9E4B}"/>
              </a:ext>
            </a:extLst>
          </p:cNvPr>
          <p:cNvPicPr>
            <a:picLocks noChangeAspect="1"/>
          </p:cNvPicPr>
          <p:nvPr/>
        </p:nvPicPr>
        <p:blipFill>
          <a:blip r:embed="rId2">
            <a:extLst>
              <a:ext uri="{837473B0-CC2E-450A-ABE3-18F120FF3D39}">
                <a1611:picAttrSrcUrl xmlns:a1611="http://schemas.microsoft.com/office/drawing/2016/11/main" r:id="rId3"/>
              </a:ext>
            </a:extLst>
          </a:blip>
          <a:srcRect r="-1" b="29232"/>
          <a:stretch/>
        </p:blipFill>
        <p:spPr>
          <a:xfrm>
            <a:off x="-405" y="-1608"/>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2" name="Title 1">
            <a:extLst>
              <a:ext uri="{FF2B5EF4-FFF2-40B4-BE49-F238E27FC236}">
                <a16:creationId xmlns:a16="http://schemas.microsoft.com/office/drawing/2014/main" id="{FDF483D5-D9CE-23EB-01E9-A004FB29AEC7}"/>
              </a:ext>
            </a:extLst>
          </p:cNvPr>
          <p:cNvSpPr>
            <a:spLocks noGrp="1"/>
          </p:cNvSpPr>
          <p:nvPr>
            <p:ph type="title"/>
          </p:nvPr>
        </p:nvSpPr>
        <p:spPr>
          <a:xfrm>
            <a:off x="5574030" y="-2484120"/>
            <a:ext cx="3837034" cy="8159789"/>
          </a:xfrm>
        </p:spPr>
        <p:txBody>
          <a:bodyPr vert="horz" lIns="91440" tIns="45720" rIns="91440" bIns="45720" rtlCol="0" anchor="b">
            <a:normAutofit/>
          </a:bodyPr>
          <a:lstStyle/>
          <a:p>
            <a:r>
              <a:rPr lang="en-US" kern="1200" dirty="0">
                <a:latin typeface="+mj-lt"/>
                <a:ea typeface="+mj-ea"/>
                <a:cs typeface="+mj-cs"/>
              </a:rPr>
              <a:t>This is </a:t>
            </a:r>
            <a:r>
              <a:rPr lang="en-US" dirty="0"/>
              <a:t>Martin Luther king </a:t>
            </a:r>
            <a:r>
              <a:rPr lang="en-US" dirty="0" err="1"/>
              <a:t>jr</a:t>
            </a:r>
            <a:endParaRPr lang="en-US" kern="1200" dirty="0" err="1">
              <a:solidFill>
                <a:schemeClr val="tx1"/>
              </a:solidFill>
              <a:latin typeface="+mj-lt"/>
              <a:ea typeface="+mj-ea"/>
              <a:cs typeface="+mj-cs"/>
            </a:endParaRPr>
          </a:p>
        </p:txBody>
      </p:sp>
      <p:sp>
        <p:nvSpPr>
          <p:cNvPr id="9" name="Content Placeholder 8">
            <a:extLst>
              <a:ext uri="{FF2B5EF4-FFF2-40B4-BE49-F238E27FC236}">
                <a16:creationId xmlns:a16="http://schemas.microsoft.com/office/drawing/2014/main" id="{64AAAF4B-2220-391E-0ED0-41BDD0A8412C}"/>
              </a:ext>
            </a:extLst>
          </p:cNvPr>
          <p:cNvSpPr>
            <a:spLocks noGrp="1"/>
          </p:cNvSpPr>
          <p:nvPr>
            <p:ph idx="1"/>
          </p:nvPr>
        </p:nvSpPr>
        <p:spPr>
          <a:xfrm>
            <a:off x="6343650" y="5709565"/>
            <a:ext cx="5395975" cy="646785"/>
          </a:xfrm>
        </p:spPr>
        <p:txBody>
          <a:bodyPr vert="horz" lIns="91440" tIns="45720" rIns="91440" bIns="45720" rtlCol="0" anchor="t">
            <a:normAutofit/>
          </a:bodyPr>
          <a:lstStyle/>
          <a:p>
            <a:pPr marL="0" indent="0">
              <a:buNone/>
            </a:pPr>
            <a:endParaRPr lang="en-US" sz="2000" kern="1200" dirty="0">
              <a:latin typeface="+mn-lt"/>
            </a:endParaRPr>
          </a:p>
        </p:txBody>
      </p:sp>
      <p:pic>
        <p:nvPicPr>
          <p:cNvPr id="7" name="Picture 6" descr="A person in a suit and tie&#10;&#10;Description automatically generated">
            <a:extLst>
              <a:ext uri="{FF2B5EF4-FFF2-40B4-BE49-F238E27FC236}">
                <a16:creationId xmlns:a16="http://schemas.microsoft.com/office/drawing/2014/main" id="{49D71E42-B423-6566-F3EA-CFF11A3D8D45}"/>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9118660" y="2669808"/>
            <a:ext cx="2630656" cy="2586790"/>
          </a:xfrm>
          <a:prstGeom prst="rect">
            <a:avLst/>
          </a:prstGeom>
        </p:spPr>
      </p:pic>
      <p:sp>
        <p:nvSpPr>
          <p:cNvPr id="8" name="TextBox 7">
            <a:extLst>
              <a:ext uri="{FF2B5EF4-FFF2-40B4-BE49-F238E27FC236}">
                <a16:creationId xmlns:a16="http://schemas.microsoft.com/office/drawing/2014/main" id="{AE0CA6C9-5E44-F18A-BDB3-2EE706DB9A04}"/>
              </a:ext>
            </a:extLst>
          </p:cNvPr>
          <p:cNvSpPr txBox="1"/>
          <p:nvPr/>
        </p:nvSpPr>
        <p:spPr>
          <a:xfrm>
            <a:off x="3802063" y="6515100"/>
            <a:ext cx="4587875" cy="317500"/>
          </a:xfrm>
          <a:prstGeom prst="rect">
            <a:avLst/>
          </a:prstGeom>
        </p:spPr>
        <p:txBody>
          <a:bodyPr>
            <a:normAutofit fontScale="85000" lnSpcReduction="10000"/>
          </a:bodyPr>
          <a:lstStyle/>
          <a:p>
            <a:r>
              <a:rPr lang="en-US"/>
              <a:t>ThePhoto by PhotoAuthor is licensed under CCYYSA.</a:t>
            </a:r>
          </a:p>
        </p:txBody>
      </p:sp>
      <p:pic>
        <p:nvPicPr>
          <p:cNvPr id="11" name="Picture 10" descr="A person in a suit and tie&#10;&#10;Description automatically generated">
            <a:extLst>
              <a:ext uri="{FF2B5EF4-FFF2-40B4-BE49-F238E27FC236}">
                <a16:creationId xmlns:a16="http://schemas.microsoft.com/office/drawing/2014/main" id="{A22FA108-7252-8709-5823-D800744BF1AB}"/>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8556631" y="230423"/>
            <a:ext cx="2857500" cy="2237875"/>
          </a:xfrm>
          <a:prstGeom prst="rect">
            <a:avLst/>
          </a:prstGeom>
        </p:spPr>
      </p:pic>
      <p:sp>
        <p:nvSpPr>
          <p:cNvPr id="13" name="TextBox 12">
            <a:extLst>
              <a:ext uri="{FF2B5EF4-FFF2-40B4-BE49-F238E27FC236}">
                <a16:creationId xmlns:a16="http://schemas.microsoft.com/office/drawing/2014/main" id="{C6B4BDDE-C07F-DAF4-8974-B18B1C976947}"/>
              </a:ext>
            </a:extLst>
          </p:cNvPr>
          <p:cNvSpPr txBox="1"/>
          <p:nvPr/>
        </p:nvSpPr>
        <p:spPr>
          <a:xfrm flipV="1">
            <a:off x="4667250" y="637540"/>
            <a:ext cx="2072640" cy="4620260"/>
          </a:xfrm>
          <a:prstGeom prst="rect">
            <a:avLst/>
          </a:prstGeom>
        </p:spPr>
        <p:txBody>
          <a:bodyPr lIns="91440" tIns="45720" rIns="91440" bIns="45720" anchor="t">
            <a:normAutofit/>
          </a:bodyPr>
          <a:lstStyle/>
          <a:p>
            <a:r>
              <a:rPr lang="en-US" dirty="0"/>
              <a:t>.</a:t>
            </a:r>
          </a:p>
        </p:txBody>
      </p:sp>
      <p:sp>
        <p:nvSpPr>
          <p:cNvPr id="16" name="TextBox 15">
            <a:extLst>
              <a:ext uri="{FF2B5EF4-FFF2-40B4-BE49-F238E27FC236}">
                <a16:creationId xmlns:a16="http://schemas.microsoft.com/office/drawing/2014/main" id="{612834FD-5541-58AA-84A8-65467B3702CB}"/>
              </a:ext>
            </a:extLst>
          </p:cNvPr>
          <p:cNvSpPr txBox="1"/>
          <p:nvPr/>
        </p:nvSpPr>
        <p:spPr>
          <a:xfrm flipV="1">
            <a:off x="1016920" y="5692608"/>
            <a:ext cx="5762625" cy="1767973"/>
          </a:xfrm>
          <a:prstGeom prst="rect">
            <a:avLst/>
          </a:prstGeom>
        </p:spPr>
        <p:txBody>
          <a:bodyPr>
            <a:normAutofit/>
          </a:bodyPr>
          <a:lstStyle/>
          <a:p>
            <a:r>
              <a:rPr lang="en-US"/>
              <a:t>ThePhoto by PhotoAuthor is licensed under CCYYSA.</a:t>
            </a:r>
          </a:p>
        </p:txBody>
      </p:sp>
    </p:spTree>
    <p:extLst>
      <p:ext uri="{BB962C8B-B14F-4D97-AF65-F5344CB8AC3E}">
        <p14:creationId xmlns:p14="http://schemas.microsoft.com/office/powerpoint/2010/main" val="455315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090C9-6989-48A7-9EEC-B1D545EB04EC}"/>
              </a:ext>
            </a:extLst>
          </p:cNvPr>
          <p:cNvSpPr>
            <a:spLocks noGrp="1"/>
          </p:cNvSpPr>
          <p:nvPr>
            <p:ph type="title"/>
          </p:nvPr>
        </p:nvSpPr>
        <p:spPr/>
        <p:txBody>
          <a:bodyPr/>
          <a:lstStyle/>
          <a:p>
            <a:r>
              <a:rPr lang="en-US" dirty="0"/>
              <a:t>I have a dream speech</a:t>
            </a:r>
          </a:p>
        </p:txBody>
      </p:sp>
      <p:sp>
        <p:nvSpPr>
          <p:cNvPr id="3" name="Content Placeholder 2">
            <a:extLst>
              <a:ext uri="{FF2B5EF4-FFF2-40B4-BE49-F238E27FC236}">
                <a16:creationId xmlns:a16="http://schemas.microsoft.com/office/drawing/2014/main" id="{45EB486C-5163-F0C2-C7F8-6175BADE1B83}"/>
              </a:ext>
            </a:extLst>
          </p:cNvPr>
          <p:cNvSpPr>
            <a:spLocks noGrp="1"/>
          </p:cNvSpPr>
          <p:nvPr>
            <p:ph idx="1"/>
          </p:nvPr>
        </p:nvSpPr>
        <p:spPr/>
        <p:txBody>
          <a:bodyPr vert="horz" lIns="91440" tIns="45720" rIns="91440" bIns="45720" rtlCol="0" anchor="t">
            <a:normAutofit/>
          </a:bodyPr>
          <a:lstStyle/>
          <a:p>
            <a:r>
              <a:rPr lang="en-US" dirty="0"/>
              <a:t>I have a dream. I have a dream that one day every valley shall be exalted every hill and mountain shall be made low, the rough places will be made plain, and the crooked places will be made straight, and the glory of the lord shall be revealed, and all flesh shall see it together.</a:t>
            </a:r>
          </a:p>
        </p:txBody>
      </p:sp>
      <p:pic>
        <p:nvPicPr>
          <p:cNvPr id="4" name="Picture 3" descr="A person holding his fist up&#10;&#10;Description automatically generated">
            <a:extLst>
              <a:ext uri="{FF2B5EF4-FFF2-40B4-BE49-F238E27FC236}">
                <a16:creationId xmlns:a16="http://schemas.microsoft.com/office/drawing/2014/main" id="{2A01A606-D48F-0709-C209-9D38C92FB77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24395" y="3545639"/>
            <a:ext cx="3699041" cy="2846806"/>
          </a:xfrm>
          <a:prstGeom prst="rect">
            <a:avLst/>
          </a:prstGeom>
        </p:spPr>
      </p:pic>
      <p:sp>
        <p:nvSpPr>
          <p:cNvPr id="5" name="TextBox 4">
            <a:extLst>
              <a:ext uri="{FF2B5EF4-FFF2-40B4-BE49-F238E27FC236}">
                <a16:creationId xmlns:a16="http://schemas.microsoft.com/office/drawing/2014/main" id="{EF9EC390-24E8-7114-433D-677B101EC4A7}"/>
              </a:ext>
            </a:extLst>
          </p:cNvPr>
          <p:cNvSpPr txBox="1"/>
          <p:nvPr/>
        </p:nvSpPr>
        <p:spPr>
          <a:xfrm>
            <a:off x="8024395" y="6432549"/>
            <a:ext cx="3699041" cy="277395"/>
          </a:xfrm>
          <a:prstGeom prst="rect">
            <a:avLst/>
          </a:prstGeom>
        </p:spPr>
        <p:txBody>
          <a:bodyPr>
            <a:normAutofit fontScale="62500" lnSpcReduction="20000"/>
          </a:bodyPr>
          <a:lstStyle/>
          <a:p>
            <a:r>
              <a:rPr lang="en-US"/>
              <a:t>ThePhoto by PhotoAuthor is licensed under CCYYSA.</a:t>
            </a:r>
          </a:p>
        </p:txBody>
      </p:sp>
    </p:spTree>
    <p:extLst>
      <p:ext uri="{BB962C8B-B14F-4D97-AF65-F5344CB8AC3E}">
        <p14:creationId xmlns:p14="http://schemas.microsoft.com/office/powerpoint/2010/main" val="1346224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Martin Luther King Jr</vt:lpstr>
      <vt:lpstr>What is an inspirational leader</vt:lpstr>
      <vt:lpstr>Why he is inspirational.</vt:lpstr>
      <vt:lpstr>Fun facts.</vt:lpstr>
      <vt:lpstr>This is Martin Luther king jr</vt:lpstr>
      <vt:lpstr>I have a dream speech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Martin Luther King Jr</dc:title>
  <dc:creator/>
  <cp:lastModifiedBy>C Phillips (Cila Primary School)</cp:lastModifiedBy>
  <cp:revision>404</cp:revision>
  <dcterms:created xsi:type="dcterms:W3CDTF">2024-10-10T12:25:43Z</dcterms:created>
  <dcterms:modified xsi:type="dcterms:W3CDTF">2024-10-11T19:28:18Z</dcterms:modified>
</cp:coreProperties>
</file>