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1" r:id="rId5"/>
    <p:sldId id="263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eterdehaan.reislogger.nl/foto/algemeen/vlag-zuid.440822" TargetMode="External"/><Relationship Id="rId7" Type="http://schemas.openxmlformats.org/officeDocument/2006/relationships/hyperlink" Target="http://en.wikipedia.org/wiki/File:Denmark_crown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en.wikipedia.org/wiki/Nelson_Mandela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rack_obama_speaks_in_cairo,_egypt_06-04-09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eterdehaan.reislogger.nl/foto/algemeen/vlag-zuid.44082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icehigh.blogspot.com/2013/04/the-pentax-coffins-o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ibaprasempre.blogspot.com/2014/07/o-legado-politico-de-nelson-mandela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onachediordinariorazzismo.org/nelson-mandela-discorsodi-insediamento-pretoria-10-maggio-1994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All about  Nelson mandela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Leo </a:t>
            </a:r>
            <a:r>
              <a:rPr lang="en-US" err="1">
                <a:solidFill>
                  <a:srgbClr val="FFFFFF"/>
                </a:solidFill>
              </a:rPr>
              <a:t>ronnie</a:t>
            </a:r>
            <a:r>
              <a:rPr lang="en-US">
                <a:solidFill>
                  <a:srgbClr val="FFFFFF"/>
                </a:solidFill>
              </a:rPr>
              <a:t> Marlie Cobyn </a:t>
            </a:r>
            <a:r>
              <a:rPr lang="en-US" err="1">
                <a:solidFill>
                  <a:srgbClr val="FFFFFF"/>
                </a:solidFill>
              </a:rPr>
              <a:t>iona</a:t>
            </a:r>
          </a:p>
        </p:txBody>
      </p:sp>
      <p:pic>
        <p:nvPicPr>
          <p:cNvPr id="5" name="Picture 4" descr="A close-up of a flag&#10;&#10;Description automatically generated">
            <a:extLst>
              <a:ext uri="{FF2B5EF4-FFF2-40B4-BE49-F238E27FC236}">
                <a16:creationId xmlns:a16="http://schemas.microsoft.com/office/drawing/2014/main" id="{D50F2EA4-A032-C6E5-8EF7-95476BE3E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6766560" y="720090"/>
            <a:ext cx="3810000" cy="2857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3CA2A7-22F4-C518-AB2A-CB15C360C996}"/>
              </a:ext>
            </a:extLst>
          </p:cNvPr>
          <p:cNvSpPr txBox="1"/>
          <p:nvPr/>
        </p:nvSpPr>
        <p:spPr>
          <a:xfrm>
            <a:off x="-6766560" y="3577590"/>
            <a:ext cx="3810000" cy="3175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7" name="Picture 6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57F39F2B-628F-F856-B125-12951258B2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-6296928" y="1765701"/>
            <a:ext cx="3337560" cy="39522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F90E6C-A7EC-9909-11CC-C7A4FC746296}"/>
              </a:ext>
            </a:extLst>
          </p:cNvPr>
          <p:cNvSpPr txBox="1"/>
          <p:nvPr/>
        </p:nvSpPr>
        <p:spPr>
          <a:xfrm>
            <a:off x="4427538" y="5405438"/>
            <a:ext cx="3336925" cy="317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1" name="Picture 10" descr="A gold crown with pearls and diamonds&#10;&#10;Description automatically generated">
            <a:extLst>
              <a:ext uri="{FF2B5EF4-FFF2-40B4-BE49-F238E27FC236}">
                <a16:creationId xmlns:a16="http://schemas.microsoft.com/office/drawing/2014/main" id="{7A5590DA-4F49-B4DB-388B-F8F8D0D97D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288592" y="367364"/>
            <a:ext cx="3035695" cy="245043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3F47CA9-A5A1-5EC1-153A-AFE8D0923FCC}"/>
              </a:ext>
            </a:extLst>
          </p:cNvPr>
          <p:cNvSpPr txBox="1"/>
          <p:nvPr/>
        </p:nvSpPr>
        <p:spPr>
          <a:xfrm>
            <a:off x="142875" y="6659479"/>
            <a:ext cx="76390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C3487-2B6A-1B9D-FAC9-5AA807BE0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</a:t>
            </a:r>
            <a:r>
              <a:rPr lang="en-US" err="1"/>
              <a:t>inspiraional</a:t>
            </a:r>
            <a:r>
              <a:rPr lang="en-US"/>
              <a:t> leader?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09A85-70AA-8490-AA5E-2FE81E284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A inspirational leader motivate others to achieve challenging goals through their words and actions </a:t>
            </a:r>
          </a:p>
        </p:txBody>
      </p:sp>
      <p:pic>
        <p:nvPicPr>
          <p:cNvPr id="4" name="Picture 3" descr="A person in a suit speaking into microphones&#10;&#10;Description automatically generated">
            <a:extLst>
              <a:ext uri="{FF2B5EF4-FFF2-40B4-BE49-F238E27FC236}">
                <a16:creationId xmlns:a16="http://schemas.microsoft.com/office/drawing/2014/main" id="{F2535236-5CA6-FAE9-E9BD-F5A0A7AAD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2643371"/>
            <a:ext cx="5791201" cy="42182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DC71C8-A98F-BDDC-B0AD-F29B8AF51D1A}"/>
              </a:ext>
            </a:extLst>
          </p:cNvPr>
          <p:cNvSpPr txBox="1"/>
          <p:nvPr/>
        </p:nvSpPr>
        <p:spPr>
          <a:xfrm>
            <a:off x="1331495" y="6525126"/>
            <a:ext cx="5614737" cy="15707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797528699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ABA41-25A1-4C64-DDBD-EFBDD07A9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was he born and where?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D7994-E6DC-570C-FA99-D16940E45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 He was born in July 18 ,1918</a:t>
            </a:r>
          </a:p>
          <a:p>
            <a:r>
              <a:rPr lang="en-US"/>
              <a:t>He was from </a:t>
            </a:r>
            <a:r>
              <a:rPr lang="en-US" err="1"/>
              <a:t>mvezo</a:t>
            </a:r>
            <a:r>
              <a:rPr lang="en-US"/>
              <a:t> south Arica</a:t>
            </a:r>
          </a:p>
          <a:p>
            <a:endParaRPr lang="en-US"/>
          </a:p>
        </p:txBody>
      </p:sp>
      <p:pic>
        <p:nvPicPr>
          <p:cNvPr id="4" name="Picture 3" descr="A close-up of a flag&#10;&#10;Description automatically generated">
            <a:extLst>
              <a:ext uri="{FF2B5EF4-FFF2-40B4-BE49-F238E27FC236}">
                <a16:creationId xmlns:a16="http://schemas.microsoft.com/office/drawing/2014/main" id="{8D2DF495-0E2B-D3C4-CD66-CD690D6B7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0520" y="2846070"/>
            <a:ext cx="8747760" cy="38023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0F1E85-3417-CEF3-A8EA-1C83A664D179}"/>
              </a:ext>
            </a:extLst>
          </p:cNvPr>
          <p:cNvSpPr txBox="1"/>
          <p:nvPr/>
        </p:nvSpPr>
        <p:spPr>
          <a:xfrm>
            <a:off x="4191000" y="4857750"/>
            <a:ext cx="3810000" cy="3175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887431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38C5C-0B7E-4928-7F51-362D905FD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40000">
            <a:off x="1885952" y="730486"/>
            <a:ext cx="5021580" cy="2575243"/>
          </a:xfrm>
        </p:spPr>
        <p:txBody>
          <a:bodyPr>
            <a:normAutofit/>
          </a:bodyPr>
          <a:lstStyle/>
          <a:p>
            <a:r>
              <a:rPr lang="en-US"/>
              <a:t>When did he die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46ADA-EA21-37B9-E85C-63A2453CD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4728845"/>
            <a:ext cx="10401300" cy="25911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He died in December 5,2013</a:t>
            </a:r>
          </a:p>
        </p:txBody>
      </p:sp>
      <p:pic>
        <p:nvPicPr>
          <p:cNvPr id="4" name="Picture 3" descr="A coffin with a handle&#10;&#10;Description automatically generated">
            <a:extLst>
              <a:ext uri="{FF2B5EF4-FFF2-40B4-BE49-F238E27FC236}">
                <a16:creationId xmlns:a16="http://schemas.microsoft.com/office/drawing/2014/main" id="{6CC0C53C-1485-AD92-E811-1EE2B5919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59980" y="2035492"/>
            <a:ext cx="4732020" cy="33127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8D4631-6EF5-9966-1816-99BE7C3E5076}"/>
              </a:ext>
            </a:extLst>
          </p:cNvPr>
          <p:cNvSpPr txBox="1"/>
          <p:nvPr/>
        </p:nvSpPr>
        <p:spPr>
          <a:xfrm>
            <a:off x="1706880" y="5348288"/>
            <a:ext cx="76200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88994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CEE77-BB6D-07C3-90C0-00AAD5D56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is Nelson Mandela inspirational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2F7D5-7225-8293-D6BC-65C19989E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Example of courage and compassion, and his </a:t>
            </a:r>
            <a:r>
              <a:rPr lang="en-US" err="1"/>
              <a:t>commtiment</a:t>
            </a:r>
            <a:r>
              <a:rPr lang="en-US"/>
              <a:t> to social justice and a culture of freedom</a:t>
            </a:r>
          </a:p>
          <a:p>
            <a:endParaRPr lang="en-US"/>
          </a:p>
        </p:txBody>
      </p:sp>
      <p:pic>
        <p:nvPicPr>
          <p:cNvPr id="4" name="Picture 3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4FFC8A97-E5D1-821F-4C10-2BFE0514F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511" y="2643939"/>
            <a:ext cx="5878430" cy="43213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B65348-C622-F935-AF55-24C9B8D3D731}"/>
              </a:ext>
            </a:extLst>
          </p:cNvPr>
          <p:cNvSpPr txBox="1"/>
          <p:nvPr/>
        </p:nvSpPr>
        <p:spPr>
          <a:xfrm>
            <a:off x="509838" y="6628397"/>
            <a:ext cx="60388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3932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DE76E-5D7D-A5B5-8437-318DECBD1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quote that Nelson Mandela said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D02FD-D445-8C65-82E1-C2341A9F4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Do not judge me by my successes, judge👩‍⚖️ me by how many</a:t>
            </a:r>
          </a:p>
          <a:p>
            <a:r>
              <a:rPr lang="en-US" dirty="0"/>
              <a:t>Times I fell down and got back up again.</a:t>
            </a:r>
          </a:p>
        </p:txBody>
      </p:sp>
      <p:pic>
        <p:nvPicPr>
          <p:cNvPr id="4" name="Picture 3" descr="A person in a suit raising his fist&#10;&#10;Description automatically generated">
            <a:extLst>
              <a:ext uri="{FF2B5EF4-FFF2-40B4-BE49-F238E27FC236}">
                <a16:creationId xmlns:a16="http://schemas.microsoft.com/office/drawing/2014/main" id="{CDE5A8F4-21A4-25FE-08A7-287A694EC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7399" y="2811712"/>
            <a:ext cx="6277811" cy="39055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9C23AE-2976-9566-22BB-62A6AD9DC711}"/>
              </a:ext>
            </a:extLst>
          </p:cNvPr>
          <p:cNvSpPr txBox="1"/>
          <p:nvPr/>
        </p:nvSpPr>
        <p:spPr>
          <a:xfrm>
            <a:off x="763337" y="6404476"/>
            <a:ext cx="78740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824799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86C6B-B6E8-45D3-C1F6-5725DFD5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Fun</a:t>
            </a:r>
            <a:r>
              <a:rPr lang="en-US" dirty="0"/>
              <a:t> </a:t>
            </a:r>
            <a:r>
              <a:rPr lang="en-US" dirty="0">
                <a:solidFill>
                  <a:schemeClr val="accent3">
                    <a:lumMod val="76000"/>
                  </a:schemeClr>
                </a:solidFill>
              </a:rPr>
              <a:t>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154AD-53D6-8B3D-9A57-0C895ACB28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He lived up to his name</a:t>
            </a:r>
          </a:p>
          <a:p>
            <a:pPr marL="0" indent="0">
              <a:buNone/>
            </a:pPr>
            <a:r>
              <a:rPr lang="en-US" dirty="0"/>
              <a:t>Nelson had 6 children  and 17 grandchildren</a:t>
            </a:r>
          </a:p>
          <a:p>
            <a:pPr marL="0" indent="0">
              <a:buNone/>
            </a:pPr>
            <a:r>
              <a:rPr lang="en-US" dirty="0"/>
              <a:t>He had 27 years in prison</a:t>
            </a:r>
          </a:p>
          <a:p>
            <a:pPr marL="0" indent="0">
              <a:buNone/>
            </a:pPr>
            <a:r>
              <a:rPr lang="en-US" dirty="0"/>
              <a:t>He was married 3 times</a:t>
            </a:r>
          </a:p>
          <a:p>
            <a:pPr marL="0" indent="0">
              <a:buNone/>
            </a:pPr>
            <a:r>
              <a:rPr lang="en-US" dirty="0"/>
              <a:t>He loved sports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27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All about  Nelson mandela</vt:lpstr>
      <vt:lpstr>What is a inspiraional leader?</vt:lpstr>
      <vt:lpstr>When was he born and where?</vt:lpstr>
      <vt:lpstr>When did he die </vt:lpstr>
      <vt:lpstr>Why is Nelson Mandela inspirational</vt:lpstr>
      <vt:lpstr>A quote that Nelson Mandela said</vt:lpstr>
      <vt:lpstr>Fun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 Phillips (Cila Primary School)</cp:lastModifiedBy>
  <cp:revision>119</cp:revision>
  <dcterms:created xsi:type="dcterms:W3CDTF">2013-07-15T20:26:40Z</dcterms:created>
  <dcterms:modified xsi:type="dcterms:W3CDTF">2024-10-11T19:14:30Z</dcterms:modified>
</cp:coreProperties>
</file>